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  <p:sldMasterId id="214748367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7560000" cy="10692000"/>
  <p:embeddedFontLst>
    <p:embeddedFont>
      <p:font typeface="Krona One"/>
      <p:regular r:id="rId20"/>
    </p:embeddedFont>
    <p:embeddedFont>
      <p:font typeface="Roboto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Lora"/>
      <p:regular r:id="rId29"/>
      <p:bold r:id="rId30"/>
      <p:italic r:id="rId31"/>
      <p:boldItalic r:id="rId32"/>
    </p:embeddedFont>
    <p:embeddedFont>
      <p:font typeface="EB Garamond"/>
      <p:regular r:id="rId33"/>
      <p:bold r:id="rId34"/>
      <p:italic r:id="rId35"/>
      <p:boldItalic r:id="rId36"/>
    </p:embeddedFont>
    <p:embeddedFont>
      <p:font typeface="Fira Sans Condensed"/>
      <p:regular r:id="rId37"/>
      <p:bold r:id="rId38"/>
      <p:italic r:id="rId39"/>
      <p:boldItalic r:id="rId40"/>
    </p:embeddedFont>
    <p:embeddedFont>
      <p:font typeface="Spectral"/>
      <p:regular r:id="rId41"/>
      <p:bold r:id="rId42"/>
      <p:italic r:id="rId43"/>
      <p:boldItalic r:id="rId44"/>
    </p:embeddedFont>
    <p:embeddedFont>
      <p:font typeface="Cinzel Decorative"/>
      <p:regular r:id="rId45"/>
      <p:bold r:id="rId46"/>
    </p:embeddedFont>
    <p:embeddedFont>
      <p:font typeface="Merriweather"/>
      <p:regular r:id="rId47"/>
      <p:bold r:id="rId48"/>
      <p:italic r:id="rId49"/>
      <p:boldItalic r:id="rId50"/>
    </p:embeddedFont>
    <p:embeddedFont>
      <p:font typeface="Open Sans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9AA0A6"/>
          </p15:clr>
        </p15:guide>
        <p15:guide id="2" orient="horz" pos="40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  <p:guide pos="404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Condensed-boldItalic.fntdata"/><Relationship Id="rId42" Type="http://schemas.openxmlformats.org/officeDocument/2006/relationships/font" Target="fonts/Spectral-bold.fntdata"/><Relationship Id="rId41" Type="http://schemas.openxmlformats.org/officeDocument/2006/relationships/font" Target="fonts/Spectral-regular.fntdata"/><Relationship Id="rId44" Type="http://schemas.openxmlformats.org/officeDocument/2006/relationships/font" Target="fonts/Spectral-boldItalic.fntdata"/><Relationship Id="rId43" Type="http://schemas.openxmlformats.org/officeDocument/2006/relationships/font" Target="fonts/Spectral-italic.fntdata"/><Relationship Id="rId46" Type="http://schemas.openxmlformats.org/officeDocument/2006/relationships/font" Target="fonts/CinzelDecorative-bold.fntdata"/><Relationship Id="rId45" Type="http://schemas.openxmlformats.org/officeDocument/2006/relationships/font" Target="fonts/CinzelDecorative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Merriweather-bold.fntdata"/><Relationship Id="rId47" Type="http://schemas.openxmlformats.org/officeDocument/2006/relationships/font" Target="fonts/Merriweather-regular.fntdata"/><Relationship Id="rId49" Type="http://schemas.openxmlformats.org/officeDocument/2006/relationships/font" Target="fonts/Merriweather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ora-italic.fntdata"/><Relationship Id="rId30" Type="http://schemas.openxmlformats.org/officeDocument/2006/relationships/font" Target="fonts/Lora-bold.fntdata"/><Relationship Id="rId33" Type="http://schemas.openxmlformats.org/officeDocument/2006/relationships/font" Target="fonts/EBGaramond-regular.fntdata"/><Relationship Id="rId32" Type="http://schemas.openxmlformats.org/officeDocument/2006/relationships/font" Target="fonts/Lora-boldItalic.fntdata"/><Relationship Id="rId35" Type="http://schemas.openxmlformats.org/officeDocument/2006/relationships/font" Target="fonts/EBGaramond-italic.fntdata"/><Relationship Id="rId34" Type="http://schemas.openxmlformats.org/officeDocument/2006/relationships/font" Target="fonts/EBGaramond-bold.fntdata"/><Relationship Id="rId37" Type="http://schemas.openxmlformats.org/officeDocument/2006/relationships/font" Target="fonts/FiraSansCondensed-regular.fntdata"/><Relationship Id="rId36" Type="http://schemas.openxmlformats.org/officeDocument/2006/relationships/font" Target="fonts/EBGaramond-boldItalic.fntdata"/><Relationship Id="rId39" Type="http://schemas.openxmlformats.org/officeDocument/2006/relationships/font" Target="fonts/FiraSansCondensed-italic.fntdata"/><Relationship Id="rId38" Type="http://schemas.openxmlformats.org/officeDocument/2006/relationships/font" Target="fonts/FiraSansCondensed-bold.fntdata"/><Relationship Id="rId20" Type="http://schemas.openxmlformats.org/officeDocument/2006/relationships/font" Target="fonts/KronaOne-regular.fntdata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29" Type="http://schemas.openxmlformats.org/officeDocument/2006/relationships/font" Target="fonts/Lora-regular.fntdata"/><Relationship Id="rId51" Type="http://schemas.openxmlformats.org/officeDocument/2006/relationships/font" Target="fonts/OpenSans-regular.fntdata"/><Relationship Id="rId50" Type="http://schemas.openxmlformats.org/officeDocument/2006/relationships/font" Target="fonts/Merriweather-boldItalic.fntdata"/><Relationship Id="rId53" Type="http://schemas.openxmlformats.org/officeDocument/2006/relationships/font" Target="fonts/OpenSans-italic.fntdata"/><Relationship Id="rId52" Type="http://schemas.openxmlformats.org/officeDocument/2006/relationships/font" Target="fonts/OpenSans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54" Type="http://schemas.openxmlformats.org/officeDocument/2006/relationships/font" Target="fonts/OpenSans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1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5345ff80a_0_219:notes"/>
          <p:cNvSpPr/>
          <p:nvPr>
            <p:ph idx="2" type="sldImg"/>
          </p:nvPr>
        </p:nvSpPr>
        <p:spPr>
          <a:xfrm>
            <a:off x="345915" y="586509"/>
            <a:ext cx="5529900" cy="293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e5345ff80a_0_219:notes"/>
          <p:cNvSpPr txBox="1"/>
          <p:nvPr>
            <p:ph idx="1" type="body"/>
          </p:nvPr>
        </p:nvSpPr>
        <p:spPr>
          <a:xfrm>
            <a:off x="622119" y="3714558"/>
            <a:ext cx="4977000" cy="3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ed65c6da87_3_40:notes"/>
          <p:cNvSpPr/>
          <p:nvPr>
            <p:ph idx="2" type="sldImg"/>
          </p:nvPr>
        </p:nvSpPr>
        <p:spPr>
          <a:xfrm>
            <a:off x="345915" y="586509"/>
            <a:ext cx="5529900" cy="293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ed65c6da87_3_40:notes"/>
          <p:cNvSpPr txBox="1"/>
          <p:nvPr>
            <p:ph idx="1" type="body"/>
          </p:nvPr>
        </p:nvSpPr>
        <p:spPr>
          <a:xfrm>
            <a:off x="622119" y="3714558"/>
            <a:ext cx="4977000" cy="3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ea7db3498a_0_14:notes"/>
          <p:cNvSpPr/>
          <p:nvPr>
            <p:ph idx="2" type="sldImg"/>
          </p:nvPr>
        </p:nvSpPr>
        <p:spPr>
          <a:xfrm>
            <a:off x="345915" y="586509"/>
            <a:ext cx="5529900" cy="293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ea7db3498a_0_14:notes"/>
          <p:cNvSpPr txBox="1"/>
          <p:nvPr>
            <p:ph idx="1" type="body"/>
          </p:nvPr>
        </p:nvSpPr>
        <p:spPr>
          <a:xfrm>
            <a:off x="622119" y="3714558"/>
            <a:ext cx="4977000" cy="3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ee414ef5ee_0_0:notes"/>
          <p:cNvSpPr/>
          <p:nvPr>
            <p:ph idx="2" type="sldImg"/>
          </p:nvPr>
        </p:nvSpPr>
        <p:spPr>
          <a:xfrm>
            <a:off x="345915" y="586509"/>
            <a:ext cx="5529900" cy="293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ee414ef5ee_0_0:notes"/>
          <p:cNvSpPr txBox="1"/>
          <p:nvPr>
            <p:ph idx="1" type="body"/>
          </p:nvPr>
        </p:nvSpPr>
        <p:spPr>
          <a:xfrm>
            <a:off x="622119" y="3714558"/>
            <a:ext cx="4977000" cy="3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e5345ff80a_0_273:notes"/>
          <p:cNvSpPr/>
          <p:nvPr>
            <p:ph idx="2" type="sldImg"/>
          </p:nvPr>
        </p:nvSpPr>
        <p:spPr>
          <a:xfrm>
            <a:off x="345915" y="586509"/>
            <a:ext cx="5529900" cy="293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e5345ff80a_0_273:notes"/>
          <p:cNvSpPr txBox="1"/>
          <p:nvPr>
            <p:ph idx="1" type="body"/>
          </p:nvPr>
        </p:nvSpPr>
        <p:spPr>
          <a:xfrm>
            <a:off x="622119" y="3714558"/>
            <a:ext cx="4977000" cy="3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d65c6da87_3_10:notes"/>
          <p:cNvSpPr/>
          <p:nvPr>
            <p:ph idx="2" type="sldImg"/>
          </p:nvPr>
        </p:nvSpPr>
        <p:spPr>
          <a:xfrm>
            <a:off x="345915" y="586509"/>
            <a:ext cx="5529900" cy="293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ed65c6da87_3_10:notes"/>
          <p:cNvSpPr txBox="1"/>
          <p:nvPr>
            <p:ph idx="1" type="body"/>
          </p:nvPr>
        </p:nvSpPr>
        <p:spPr>
          <a:xfrm>
            <a:off x="622119" y="3714558"/>
            <a:ext cx="4977000" cy="3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ec9702a5f6_0_0:notes"/>
          <p:cNvSpPr/>
          <p:nvPr>
            <p:ph idx="2" type="sldImg"/>
          </p:nvPr>
        </p:nvSpPr>
        <p:spPr>
          <a:xfrm>
            <a:off x="345915" y="586509"/>
            <a:ext cx="5529900" cy="293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ec9702a5f6_0_0:notes"/>
          <p:cNvSpPr txBox="1"/>
          <p:nvPr>
            <p:ph idx="1" type="body"/>
          </p:nvPr>
        </p:nvSpPr>
        <p:spPr>
          <a:xfrm>
            <a:off x="622119" y="3714558"/>
            <a:ext cx="4977000" cy="3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ec9702a5f6_1_0:notes"/>
          <p:cNvSpPr/>
          <p:nvPr>
            <p:ph idx="2" type="sldImg"/>
          </p:nvPr>
        </p:nvSpPr>
        <p:spPr>
          <a:xfrm>
            <a:off x="345915" y="586509"/>
            <a:ext cx="5529900" cy="293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ec9702a5f6_1_0:notes"/>
          <p:cNvSpPr txBox="1"/>
          <p:nvPr>
            <p:ph idx="1" type="body"/>
          </p:nvPr>
        </p:nvSpPr>
        <p:spPr>
          <a:xfrm>
            <a:off x="622119" y="3714558"/>
            <a:ext cx="4977000" cy="3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d65c6da87_3_0:notes"/>
          <p:cNvSpPr/>
          <p:nvPr>
            <p:ph idx="2" type="sldImg"/>
          </p:nvPr>
        </p:nvSpPr>
        <p:spPr>
          <a:xfrm>
            <a:off x="345915" y="586509"/>
            <a:ext cx="5529900" cy="293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ed65c6da87_3_0:notes"/>
          <p:cNvSpPr txBox="1"/>
          <p:nvPr>
            <p:ph idx="1" type="body"/>
          </p:nvPr>
        </p:nvSpPr>
        <p:spPr>
          <a:xfrm>
            <a:off x="622119" y="3714558"/>
            <a:ext cx="4977000" cy="3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d65c6da87_3_20:notes"/>
          <p:cNvSpPr/>
          <p:nvPr>
            <p:ph idx="2" type="sldImg"/>
          </p:nvPr>
        </p:nvSpPr>
        <p:spPr>
          <a:xfrm>
            <a:off x="345915" y="586509"/>
            <a:ext cx="5529900" cy="293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ed65c6da87_3_20:notes"/>
          <p:cNvSpPr txBox="1"/>
          <p:nvPr>
            <p:ph idx="1" type="body"/>
          </p:nvPr>
        </p:nvSpPr>
        <p:spPr>
          <a:xfrm>
            <a:off x="622119" y="3714558"/>
            <a:ext cx="4977000" cy="3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ed65c6da87_3_25:notes"/>
          <p:cNvSpPr/>
          <p:nvPr>
            <p:ph idx="2" type="sldImg"/>
          </p:nvPr>
        </p:nvSpPr>
        <p:spPr>
          <a:xfrm>
            <a:off x="345915" y="586509"/>
            <a:ext cx="5529900" cy="293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ed65c6da87_3_25:notes"/>
          <p:cNvSpPr txBox="1"/>
          <p:nvPr>
            <p:ph idx="1" type="body"/>
          </p:nvPr>
        </p:nvSpPr>
        <p:spPr>
          <a:xfrm>
            <a:off x="622119" y="3714558"/>
            <a:ext cx="4977000" cy="3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d65c6da87_3_30:notes"/>
          <p:cNvSpPr/>
          <p:nvPr>
            <p:ph idx="2" type="sldImg"/>
          </p:nvPr>
        </p:nvSpPr>
        <p:spPr>
          <a:xfrm>
            <a:off x="345915" y="586509"/>
            <a:ext cx="5529900" cy="293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ed65c6da87_3_30:notes"/>
          <p:cNvSpPr txBox="1"/>
          <p:nvPr>
            <p:ph idx="1" type="body"/>
          </p:nvPr>
        </p:nvSpPr>
        <p:spPr>
          <a:xfrm>
            <a:off x="622119" y="3714558"/>
            <a:ext cx="4977000" cy="3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ed65c6da87_3_35:notes"/>
          <p:cNvSpPr/>
          <p:nvPr>
            <p:ph idx="2" type="sldImg"/>
          </p:nvPr>
        </p:nvSpPr>
        <p:spPr>
          <a:xfrm>
            <a:off x="345915" y="586509"/>
            <a:ext cx="5529900" cy="2932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ed65c6da87_3_35:notes"/>
          <p:cNvSpPr txBox="1"/>
          <p:nvPr>
            <p:ph idx="1" type="body"/>
          </p:nvPr>
        </p:nvSpPr>
        <p:spPr>
          <a:xfrm>
            <a:off x="622119" y="3714558"/>
            <a:ext cx="4977000" cy="3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10" Type="http://schemas.openxmlformats.org/officeDocument/2006/relationships/image" Target="../media/image10.png"/><Relationship Id="rId9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1.png"/><Relationship Id="rId8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.png"/><Relationship Id="rId5" Type="http://schemas.openxmlformats.org/officeDocument/2006/relationships/image" Target="../media/image9.png"/><Relationship Id="rId6" Type="http://schemas.openxmlformats.org/officeDocument/2006/relationships/image" Target="../media/image2.png"/><Relationship Id="rId7" Type="http://schemas.openxmlformats.org/officeDocument/2006/relationships/image" Target="../media/image10.png"/><Relationship Id="rId8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10" Type="http://schemas.openxmlformats.org/officeDocument/2006/relationships/hyperlink" Target="http://bit.ly/2TtBDfr" TargetMode="External"/><Relationship Id="rId9" Type="http://schemas.openxmlformats.org/officeDocument/2006/relationships/hyperlink" Target="http://bit.ly/2TyoMsr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hyperlink" Target="http://bit.ly/2Tynxth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8.png"/><Relationship Id="rId4" Type="http://schemas.openxmlformats.org/officeDocument/2006/relationships/image" Target="../media/image2.png"/><Relationship Id="rId5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95850" y="493075"/>
            <a:ext cx="4313400" cy="1491600"/>
          </a:xfrm>
          <a:prstGeom prst="rect">
            <a:avLst/>
          </a:prstGeom>
        </p:spPr>
        <p:txBody>
          <a:bodyPr anchorCtr="0" anchor="ctr" bIns="92475" lIns="92475" spcFirstLastPara="1" rIns="92475" wrap="square" tIns="924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300"/>
              <a:buNone/>
              <a:defRPr b="1" sz="48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ctr"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2475" lIns="92475" spcFirstLastPara="1" rIns="92475" wrap="square" tIns="924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475" lIns="92475" spcFirstLastPara="1" rIns="92475" wrap="square" tIns="924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2475" lIns="92475" spcFirstLastPara="1" rIns="92475" wrap="square" tIns="924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100"/>
              <a:buNone/>
              <a:defRPr sz="121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2475" lIns="92475" spcFirstLastPara="1" rIns="92475" wrap="square" tIns="9247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475" lIns="92475" spcFirstLastPara="1" rIns="92475" wrap="square" tIns="924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475" lIns="92475" spcFirstLastPara="1" rIns="92475" wrap="square" tIns="924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8199959">
            <a:off x="-2161437" y="604387"/>
            <a:ext cx="7693151" cy="56604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14"/>
          <p:cNvGrpSpPr/>
          <p:nvPr/>
        </p:nvGrpSpPr>
        <p:grpSpPr>
          <a:xfrm>
            <a:off x="-2244955" y="-1724445"/>
            <a:ext cx="12994188" cy="4227085"/>
            <a:chOff x="-1934545" y="-1724500"/>
            <a:chExt cx="12347195" cy="5313746"/>
          </a:xfrm>
        </p:grpSpPr>
        <p:pic>
          <p:nvPicPr>
            <p:cNvPr id="55" name="Google Shape;55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78300" y="-1724500"/>
              <a:ext cx="3934350" cy="3934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" name="Google Shape;56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3363079">
              <a:off x="-1255051" y="-592899"/>
              <a:ext cx="3502651" cy="35026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1814468">
              <a:off x="571536" y="1655100"/>
              <a:ext cx="820050" cy="820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1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258525" y="-480525"/>
              <a:ext cx="2971800" cy="2305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" name="Google Shape;59;p14"/>
          <p:cNvSpPr txBox="1"/>
          <p:nvPr>
            <p:ph type="ctrTitle"/>
          </p:nvPr>
        </p:nvSpPr>
        <p:spPr>
          <a:xfrm>
            <a:off x="612379" y="1531824"/>
            <a:ext cx="7919100" cy="1708500"/>
          </a:xfrm>
          <a:prstGeom prst="rect">
            <a:avLst/>
          </a:prstGeom>
        </p:spPr>
        <p:txBody>
          <a:bodyPr anchorCtr="0" anchor="ctr" bIns="73700" lIns="73700" spcFirstLastPara="1" rIns="73700" wrap="square" tIns="73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100"/>
              <a:buFont typeface="Open Sans"/>
              <a:buNone/>
              <a:defRPr b="0" sz="5600">
                <a:solidFill>
                  <a:schemeClr val="accent5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100"/>
              <a:buFont typeface="Open Sans"/>
              <a:buNone/>
              <a:defRPr sz="41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100"/>
              <a:buFont typeface="Open Sans"/>
              <a:buNone/>
              <a:defRPr sz="41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100"/>
              <a:buFont typeface="Open Sans"/>
              <a:buNone/>
              <a:defRPr sz="41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100"/>
              <a:buFont typeface="Open Sans"/>
              <a:buNone/>
              <a:defRPr sz="41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100"/>
              <a:buFont typeface="Open Sans"/>
              <a:buNone/>
              <a:defRPr sz="41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100"/>
              <a:buFont typeface="Open Sans"/>
              <a:buNone/>
              <a:defRPr sz="41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100"/>
              <a:buFont typeface="Open Sans"/>
              <a:buNone/>
              <a:defRPr sz="41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100"/>
              <a:buFont typeface="Open Sans"/>
              <a:buNone/>
              <a:defRPr sz="41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1157528" y="3147859"/>
            <a:ext cx="6828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2850" lIns="72850" spcFirstLastPara="1" rIns="72850" wrap="square" tIns="728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16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9pPr>
          </a:lstStyle>
          <a:p/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806349">
            <a:off x="5432977" y="2693603"/>
            <a:ext cx="5654064" cy="4234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5"/>
          <p:cNvGrpSpPr/>
          <p:nvPr/>
        </p:nvGrpSpPr>
        <p:grpSpPr>
          <a:xfrm>
            <a:off x="-380291" y="-233709"/>
            <a:ext cx="8075119" cy="5513874"/>
            <a:chOff x="-444649" y="-343487"/>
            <a:chExt cx="11868193" cy="8103871"/>
          </a:xfrm>
        </p:grpSpPr>
        <p:pic>
          <p:nvPicPr>
            <p:cNvPr id="64" name="Google Shape;64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394695" y="30921"/>
              <a:ext cx="3028850" cy="30288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444649" y="-343487"/>
              <a:ext cx="2065378" cy="20654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485401" y="5296906"/>
              <a:ext cx="2463480" cy="24634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2384025"/>
            <a:ext cx="8520600" cy="841800"/>
          </a:xfrm>
          <a:prstGeom prst="rect">
            <a:avLst/>
          </a:prstGeom>
        </p:spPr>
        <p:txBody>
          <a:bodyPr anchorCtr="0" anchor="ctr" bIns="73700" lIns="73700" spcFirstLastPara="1" rIns="73700" wrap="square" tIns="73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900"/>
              <a:buNone/>
              <a:defRPr sz="2900"/>
            </a:lvl9pPr>
          </a:lstStyle>
          <a:p/>
        </p:txBody>
      </p:sp>
      <p:sp>
        <p:nvSpPr>
          <p:cNvPr id="68" name="Google Shape;68;p15"/>
          <p:cNvSpPr txBox="1"/>
          <p:nvPr>
            <p:ph hasCustomPrompt="1" idx="2" type="title"/>
          </p:nvPr>
        </p:nvSpPr>
        <p:spPr>
          <a:xfrm>
            <a:off x="2894018" y="1339300"/>
            <a:ext cx="3355800" cy="923700"/>
          </a:xfrm>
          <a:prstGeom prst="rect">
            <a:avLst/>
          </a:prstGeom>
        </p:spPr>
        <p:txBody>
          <a:bodyPr anchorCtr="0" anchor="b" bIns="73700" lIns="73700" spcFirstLastPara="1" rIns="73700" wrap="square" tIns="73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700"/>
              <a:buNone/>
              <a:defRPr sz="9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700"/>
              <a:buNone/>
              <a:defRPr sz="9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700"/>
              <a:buNone/>
              <a:defRPr sz="9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700"/>
              <a:buNone/>
              <a:defRPr sz="9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700"/>
              <a:buNone/>
              <a:defRPr sz="9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700"/>
              <a:buNone/>
              <a:defRPr sz="9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700"/>
              <a:buNone/>
              <a:defRPr sz="9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700"/>
              <a:buNone/>
              <a:defRPr sz="9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700"/>
              <a:buNone/>
              <a:defRPr sz="97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6"/>
          <p:cNvGrpSpPr/>
          <p:nvPr/>
        </p:nvGrpSpPr>
        <p:grpSpPr>
          <a:xfrm>
            <a:off x="-695040" y="-1100856"/>
            <a:ext cx="9236930" cy="7292638"/>
            <a:chOff x="-812664" y="-1617954"/>
            <a:chExt cx="13575734" cy="10718163"/>
          </a:xfrm>
        </p:grpSpPr>
        <p:pic>
          <p:nvPicPr>
            <p:cNvPr id="71" name="Google Shape;71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4886883">
              <a:off x="-670579" y="6091159"/>
              <a:ext cx="2065378" cy="20653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1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2356136">
              <a:off x="9346022" y="-1116457"/>
              <a:ext cx="2463481" cy="24634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1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6977841">
              <a:off x="8813085" y="5150225"/>
              <a:ext cx="3376726" cy="337672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625058" y="947686"/>
            <a:ext cx="7903200" cy="35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2850" lIns="72850" spcFirstLastPara="1" rIns="72850" wrap="square" tIns="72850">
            <a:noAutofit/>
          </a:bodyPr>
          <a:lstStyle>
            <a:lvl1pPr indent="-2730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Roboto"/>
              <a:buAutoNum type="arabicPeriod"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667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Roboto"/>
              <a:buChar char="○"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2667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Roboto"/>
              <a:buChar char="■"/>
              <a:defRPr sz="1100">
                <a:solidFill>
                  <a:schemeClr val="lt1"/>
                </a:solidFill>
              </a:defRPr>
            </a:lvl3pPr>
            <a:lvl4pPr indent="-2667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Roboto"/>
              <a:buChar char="●"/>
              <a:defRPr sz="1100">
                <a:solidFill>
                  <a:schemeClr val="lt1"/>
                </a:solidFill>
              </a:defRPr>
            </a:lvl4pPr>
            <a:lvl5pPr indent="-2667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Roboto"/>
              <a:buChar char="○"/>
              <a:defRPr sz="1100">
                <a:solidFill>
                  <a:schemeClr val="lt1"/>
                </a:solidFill>
              </a:defRPr>
            </a:lvl5pPr>
            <a:lvl6pPr indent="-2667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Roboto"/>
              <a:buChar char="■"/>
              <a:defRPr sz="1100">
                <a:solidFill>
                  <a:schemeClr val="lt1"/>
                </a:solidFill>
              </a:defRPr>
            </a:lvl6pPr>
            <a:lvl7pPr indent="-2667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Roboto"/>
              <a:buChar char="●"/>
              <a:defRPr sz="1100">
                <a:solidFill>
                  <a:schemeClr val="lt1"/>
                </a:solidFill>
              </a:defRPr>
            </a:lvl7pPr>
            <a:lvl8pPr indent="-2667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Roboto"/>
              <a:buChar char="○"/>
              <a:defRPr sz="1100">
                <a:solidFill>
                  <a:schemeClr val="lt1"/>
                </a:solidFill>
              </a:defRPr>
            </a:lvl8pPr>
            <a:lvl9pPr indent="-2667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"/>
              <a:buFont typeface="Roboto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16"/>
          <p:cNvSpPr txBox="1"/>
          <p:nvPr>
            <p:ph type="title"/>
          </p:nvPr>
        </p:nvSpPr>
        <p:spPr>
          <a:xfrm>
            <a:off x="440010" y="334855"/>
            <a:ext cx="8532600" cy="403800"/>
          </a:xfrm>
          <a:prstGeom prst="rect">
            <a:avLst/>
          </a:prstGeom>
        </p:spPr>
        <p:txBody>
          <a:bodyPr anchorCtr="0" anchor="ctr" bIns="73700" lIns="73700" spcFirstLastPara="1" rIns="73700" wrap="square" tIns="73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Open Sans"/>
              <a:buNone/>
              <a:defRPr b="0" sz="2600">
                <a:solidFill>
                  <a:schemeClr val="accent5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Open Sans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Open Sans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Open Sans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Open Sans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Open Sans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Open Sans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Open Sans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Open Sans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7"/>
          <p:cNvGrpSpPr/>
          <p:nvPr/>
        </p:nvGrpSpPr>
        <p:grpSpPr>
          <a:xfrm>
            <a:off x="-978782" y="-842016"/>
            <a:ext cx="8053500" cy="6561618"/>
            <a:chOff x="-1144424" y="-1237531"/>
            <a:chExt cx="11836420" cy="9643765"/>
          </a:xfrm>
        </p:grpSpPr>
        <p:pic>
          <p:nvPicPr>
            <p:cNvPr id="78" name="Google Shape;78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03573" y="-1237531"/>
              <a:ext cx="3188424" cy="31884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" name="Google Shape;79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1144424" y="5942756"/>
              <a:ext cx="2463480" cy="24634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" name="Google Shape;80;p17"/>
          <p:cNvSpPr txBox="1"/>
          <p:nvPr>
            <p:ph type="title"/>
          </p:nvPr>
        </p:nvSpPr>
        <p:spPr>
          <a:xfrm>
            <a:off x="429555" y="334855"/>
            <a:ext cx="4142400" cy="319500"/>
          </a:xfrm>
          <a:prstGeom prst="rect">
            <a:avLst/>
          </a:prstGeom>
        </p:spPr>
        <p:txBody>
          <a:bodyPr anchorCtr="0" anchor="ctr" bIns="73700" lIns="73700" spcFirstLastPara="1" rIns="73700" wrap="square" tIns="73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2" type="title"/>
          </p:nvPr>
        </p:nvSpPr>
        <p:spPr>
          <a:xfrm>
            <a:off x="429555" y="2330819"/>
            <a:ext cx="4142400" cy="319500"/>
          </a:xfrm>
          <a:prstGeom prst="rect">
            <a:avLst/>
          </a:prstGeom>
        </p:spPr>
        <p:txBody>
          <a:bodyPr anchorCtr="0" anchor="ctr" bIns="73700" lIns="73700" spcFirstLastPara="1" rIns="73700" wrap="square" tIns="73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429555" y="805118"/>
            <a:ext cx="8140200" cy="292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2850" lIns="72850" spcFirstLastPara="1" rIns="72850" wrap="square" tIns="72850">
            <a:noAutofit/>
          </a:bodyPr>
          <a:lstStyle>
            <a:lvl1pPr indent="-266700" lvl="0" marL="45720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"/>
              <a:buChar char="●"/>
              <a:defRPr sz="1100"/>
            </a:lvl1pPr>
            <a:lvl2pPr indent="-254000" lvl="1" marL="914400" rtl="0">
              <a:spcBef>
                <a:spcPts val="0"/>
              </a:spcBef>
              <a:spcAft>
                <a:spcPts val="0"/>
              </a:spcAft>
              <a:buSzPts val="400"/>
              <a:buChar char="○"/>
              <a:defRPr sz="1100"/>
            </a:lvl2pPr>
            <a:lvl3pPr indent="-254000" lvl="2" marL="1371600" rtl="0">
              <a:spcBef>
                <a:spcPts val="0"/>
              </a:spcBef>
              <a:spcAft>
                <a:spcPts val="0"/>
              </a:spcAft>
              <a:buSzPts val="400"/>
              <a:buChar char="■"/>
              <a:defRPr sz="1100"/>
            </a:lvl3pPr>
            <a:lvl4pPr indent="-254000" lvl="3" marL="1828800" rtl="0">
              <a:spcBef>
                <a:spcPts val="0"/>
              </a:spcBef>
              <a:spcAft>
                <a:spcPts val="0"/>
              </a:spcAft>
              <a:buSzPts val="400"/>
              <a:buChar char="●"/>
              <a:defRPr sz="1100"/>
            </a:lvl4pPr>
            <a:lvl5pPr indent="-254000" lvl="4" marL="2286000" rtl="0">
              <a:spcBef>
                <a:spcPts val="0"/>
              </a:spcBef>
              <a:spcAft>
                <a:spcPts val="0"/>
              </a:spcAft>
              <a:buSzPts val="400"/>
              <a:buChar char="○"/>
              <a:defRPr sz="1100"/>
            </a:lvl5pPr>
            <a:lvl6pPr indent="-254000" lvl="5" marL="2743200" rtl="0">
              <a:spcBef>
                <a:spcPts val="0"/>
              </a:spcBef>
              <a:spcAft>
                <a:spcPts val="0"/>
              </a:spcAft>
              <a:buSzPts val="400"/>
              <a:buChar char="■"/>
              <a:defRPr sz="1100"/>
            </a:lvl6pPr>
            <a:lvl7pPr indent="-254000" lvl="6" marL="3200400" rtl="0">
              <a:spcBef>
                <a:spcPts val="0"/>
              </a:spcBef>
              <a:spcAft>
                <a:spcPts val="0"/>
              </a:spcAft>
              <a:buSzPts val="400"/>
              <a:buChar char="●"/>
              <a:defRPr sz="1100"/>
            </a:lvl7pPr>
            <a:lvl8pPr indent="-254000" lvl="7" marL="3657600" rtl="0">
              <a:spcBef>
                <a:spcPts val="0"/>
              </a:spcBef>
              <a:spcAft>
                <a:spcPts val="0"/>
              </a:spcAft>
              <a:buSzPts val="400"/>
              <a:buChar char="○"/>
              <a:defRPr sz="1100"/>
            </a:lvl8pPr>
            <a:lvl9pPr indent="-254000" lvl="8" marL="4114800" rtl="0">
              <a:spcBef>
                <a:spcPts val="0"/>
              </a:spcBef>
              <a:spcAft>
                <a:spcPts val="0"/>
              </a:spcAft>
              <a:buSzPts val="400"/>
              <a:buChar char="■"/>
              <a:defRPr sz="1100"/>
            </a:lvl9pPr>
          </a:lstStyle>
          <a:p/>
        </p:txBody>
      </p:sp>
      <p:sp>
        <p:nvSpPr>
          <p:cNvPr id="83" name="Google Shape;83;p17"/>
          <p:cNvSpPr txBox="1"/>
          <p:nvPr>
            <p:ph idx="3" type="body"/>
          </p:nvPr>
        </p:nvSpPr>
        <p:spPr>
          <a:xfrm>
            <a:off x="429555" y="3310448"/>
            <a:ext cx="8520600" cy="10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2850" lIns="72850" spcFirstLastPara="1" rIns="72850" wrap="square" tIns="7285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8"/>
          <p:cNvGrpSpPr/>
          <p:nvPr/>
        </p:nvGrpSpPr>
        <p:grpSpPr>
          <a:xfrm>
            <a:off x="-2026911" y="-2446032"/>
            <a:ext cx="14620452" cy="8492541"/>
            <a:chOff x="-2370101" y="-3594991"/>
            <a:chExt cx="17095944" cy="12481688"/>
          </a:xfrm>
        </p:grpSpPr>
        <p:pic>
          <p:nvPicPr>
            <p:cNvPr id="86" name="Google Shape;86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3050008" y="-2899698"/>
              <a:ext cx="5966156" cy="5223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892727" y="-2025531"/>
              <a:ext cx="5275534" cy="33179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" name="Google Shape;88;p1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flipH="1" rot="7808252">
              <a:off x="3654539" y="-959436"/>
              <a:ext cx="10150157" cy="72105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5353615">
              <a:off x="7197828" y="-932683"/>
              <a:ext cx="5726521" cy="57355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" name="Google Shape;90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912429" y="-638834"/>
              <a:ext cx="5275534" cy="33179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" name="Google Shape;91;p18"/>
            <p:cNvPicPr preferRelativeResize="0"/>
            <p:nvPr/>
          </p:nvPicPr>
          <p:blipFill rotWithShape="1">
            <a:blip r:embed="rId6">
              <a:alphaModFix/>
            </a:blip>
            <a:srcRect b="-1719" l="-4470" r="4470" t="1720"/>
            <a:stretch/>
          </p:blipFill>
          <p:spPr>
            <a:xfrm flipH="1" rot="3797442">
              <a:off x="4368277" y="-818204"/>
              <a:ext cx="2714398" cy="2692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55300" y="-1767622"/>
              <a:ext cx="4308813" cy="3387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 flipH="1" rot="-6715159">
              <a:off x="-1917054" y="-1756687"/>
              <a:ext cx="3109494" cy="30931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 rot="6187339">
              <a:off x="7193300" y="-155546"/>
              <a:ext cx="2928439" cy="28929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1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 rot="-2982759">
              <a:off x="9637236" y="2824883"/>
              <a:ext cx="2216877" cy="22123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78876" y="356712"/>
              <a:ext cx="5275534" cy="33179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" name="Google Shape;97;p18"/>
          <p:cNvSpPr txBox="1"/>
          <p:nvPr>
            <p:ph idx="1" type="subTitle"/>
          </p:nvPr>
        </p:nvSpPr>
        <p:spPr>
          <a:xfrm>
            <a:off x="6413932" y="2947639"/>
            <a:ext cx="24399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b" bIns="72850" lIns="72850" spcFirstLastPara="1" rIns="72850" wrap="square" tIns="7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2800">
                <a:solidFill>
                  <a:schemeClr val="accent5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8" name="Google Shape;98;p18"/>
          <p:cNvSpPr txBox="1"/>
          <p:nvPr>
            <p:ph idx="2" type="subTitle"/>
          </p:nvPr>
        </p:nvSpPr>
        <p:spPr>
          <a:xfrm>
            <a:off x="6413932" y="4042458"/>
            <a:ext cx="24399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72850" lIns="72850" spcFirstLastPara="1" rIns="72850" wrap="square" tIns="7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500"/>
              <a:buNone/>
              <a:defRPr sz="22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9" name="Google Shape;99;p18"/>
          <p:cNvSpPr txBox="1"/>
          <p:nvPr>
            <p:ph idx="3" type="subTitle"/>
          </p:nvPr>
        </p:nvSpPr>
        <p:spPr>
          <a:xfrm>
            <a:off x="3352024" y="2268998"/>
            <a:ext cx="24399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2850" lIns="72850" spcFirstLastPara="1" rIns="72850" wrap="square" tIns="7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None/>
              <a:defRPr sz="1300">
                <a:solidFill>
                  <a:schemeClr val="accent5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00" name="Google Shape;100;p18"/>
          <p:cNvSpPr txBox="1"/>
          <p:nvPr>
            <p:ph idx="4" type="subTitle"/>
          </p:nvPr>
        </p:nvSpPr>
        <p:spPr>
          <a:xfrm>
            <a:off x="304073" y="702498"/>
            <a:ext cx="24399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2850" lIns="72850" spcFirstLastPara="1" rIns="72850" wrap="square" tIns="7285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9"/>
          <p:cNvGrpSpPr/>
          <p:nvPr/>
        </p:nvGrpSpPr>
        <p:grpSpPr>
          <a:xfrm>
            <a:off x="4922463" y="340744"/>
            <a:ext cx="6404843" cy="4717763"/>
            <a:chOff x="4500075" y="-102512"/>
            <a:chExt cx="5693700" cy="5930564"/>
          </a:xfrm>
        </p:grpSpPr>
        <p:pic>
          <p:nvPicPr>
            <p:cNvPr id="103" name="Google Shape;103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5050275" y="472525"/>
              <a:ext cx="51435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" name="Google Shape;104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791287" y="3703927"/>
              <a:ext cx="2124126" cy="2124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105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761393" y="1357300"/>
              <a:ext cx="1296350" cy="1296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-4383316">
              <a:off x="5765875" y="3527201"/>
              <a:ext cx="1341675" cy="1341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1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273950" y="2653650"/>
              <a:ext cx="1265250" cy="1265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8" name="Google Shape;108;p1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334825" y="-102512"/>
              <a:ext cx="3638550" cy="22574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9;p1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500075" y="2964625"/>
              <a:ext cx="2971800" cy="23050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0" name="Google Shape;110;p19"/>
          <p:cNvSpPr txBox="1"/>
          <p:nvPr>
            <p:ph idx="1" type="body"/>
          </p:nvPr>
        </p:nvSpPr>
        <p:spPr>
          <a:xfrm>
            <a:off x="309675" y="1194231"/>
            <a:ext cx="5169000" cy="31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2850" lIns="72850" spcFirstLastPara="1" rIns="72850" wrap="square" tIns="7285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 sz="1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25400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"/>
              <a:buChar char="○"/>
              <a:defRPr sz="1400">
                <a:solidFill>
                  <a:schemeClr val="lt1"/>
                </a:solidFill>
              </a:defRPr>
            </a:lvl2pPr>
            <a:lvl3pPr indent="-25400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"/>
              <a:buChar char="■"/>
              <a:defRPr sz="1100">
                <a:solidFill>
                  <a:schemeClr val="lt1"/>
                </a:solidFill>
              </a:defRPr>
            </a:lvl3pPr>
            <a:lvl4pPr indent="-25400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"/>
              <a:buChar char="●"/>
              <a:defRPr sz="1100">
                <a:solidFill>
                  <a:schemeClr val="lt1"/>
                </a:solidFill>
              </a:defRPr>
            </a:lvl4pPr>
            <a:lvl5pPr indent="-25400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"/>
              <a:buChar char="○"/>
              <a:defRPr sz="1100">
                <a:solidFill>
                  <a:schemeClr val="lt1"/>
                </a:solidFill>
              </a:defRPr>
            </a:lvl5pPr>
            <a:lvl6pPr indent="-25400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"/>
              <a:buChar char="■"/>
              <a:defRPr sz="1100">
                <a:solidFill>
                  <a:schemeClr val="lt1"/>
                </a:solidFill>
              </a:defRPr>
            </a:lvl6pPr>
            <a:lvl7pPr indent="-25400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"/>
              <a:buChar char="●"/>
              <a:defRPr sz="1100">
                <a:solidFill>
                  <a:schemeClr val="lt1"/>
                </a:solidFill>
              </a:defRPr>
            </a:lvl7pPr>
            <a:lvl8pPr indent="-25400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"/>
              <a:buChar char="○"/>
              <a:defRPr sz="1100">
                <a:solidFill>
                  <a:schemeClr val="lt1"/>
                </a:solidFill>
              </a:defRPr>
            </a:lvl8pPr>
            <a:lvl9pPr indent="-25400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"/>
              <a:buChar char="■"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19"/>
          <p:cNvSpPr txBox="1"/>
          <p:nvPr>
            <p:ph type="title"/>
          </p:nvPr>
        </p:nvSpPr>
        <p:spPr>
          <a:xfrm>
            <a:off x="309675" y="790507"/>
            <a:ext cx="4817100" cy="403800"/>
          </a:xfrm>
          <a:prstGeom prst="rect">
            <a:avLst/>
          </a:prstGeom>
        </p:spPr>
        <p:txBody>
          <a:bodyPr anchorCtr="0" anchor="ctr" bIns="73700" lIns="73700" spcFirstLastPara="1" rIns="73700" wrap="square" tIns="73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b="0" sz="2600"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20"/>
          <p:cNvGrpSpPr/>
          <p:nvPr/>
        </p:nvGrpSpPr>
        <p:grpSpPr>
          <a:xfrm>
            <a:off x="6326456" y="3023153"/>
            <a:ext cx="2570059" cy="2570059"/>
            <a:chOff x="7397100" y="4443200"/>
            <a:chExt cx="3777276" cy="3777276"/>
          </a:xfrm>
        </p:grpSpPr>
        <p:pic>
          <p:nvPicPr>
            <p:cNvPr id="114" name="Google Shape;114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397100" y="4443200"/>
              <a:ext cx="3777276" cy="37772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858851">
              <a:off x="9115096" y="5572174"/>
              <a:ext cx="1193784" cy="11937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-8705363">
              <a:off x="8496504" y="6294758"/>
              <a:ext cx="1146672" cy="11466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7" name="Google Shape;117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73700" lIns="73700" spcFirstLastPara="1" rIns="73700" wrap="square" tIns="73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21"/>
          <p:cNvGrpSpPr/>
          <p:nvPr/>
        </p:nvGrpSpPr>
        <p:grpSpPr>
          <a:xfrm>
            <a:off x="-1146415" y="-529212"/>
            <a:ext cx="9493010" cy="3518175"/>
            <a:chOff x="-1340426" y="-777795"/>
            <a:chExt cx="13952101" cy="5170745"/>
          </a:xfrm>
        </p:grpSpPr>
        <p:pic>
          <p:nvPicPr>
            <p:cNvPr id="120" name="Google Shape;120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1340426" y="-777795"/>
              <a:ext cx="2966876" cy="2966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2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9396302" y="1177574"/>
              <a:ext cx="3215374" cy="32153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" name="Google Shape;122;p21"/>
          <p:cNvSpPr txBox="1"/>
          <p:nvPr>
            <p:ph type="title"/>
          </p:nvPr>
        </p:nvSpPr>
        <p:spPr>
          <a:xfrm>
            <a:off x="265500" y="1233175"/>
            <a:ext cx="4044900" cy="1482300"/>
          </a:xfrm>
          <a:prstGeom prst="rect">
            <a:avLst/>
          </a:prstGeom>
        </p:spPr>
        <p:txBody>
          <a:bodyPr anchorCtr="0" anchor="b" bIns="73700" lIns="73700" spcFirstLastPara="1" rIns="73700" wrap="square" tIns="73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/>
        </p:txBody>
      </p:sp>
      <p:sp>
        <p:nvSpPr>
          <p:cNvPr id="123" name="Google Shape;123;p21"/>
          <p:cNvSpPr txBox="1"/>
          <p:nvPr>
            <p:ph idx="1" type="subTitle"/>
          </p:nvPr>
        </p:nvSpPr>
        <p:spPr>
          <a:xfrm>
            <a:off x="265500" y="2803075"/>
            <a:ext cx="40449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2850" lIns="72850" spcFirstLastPara="1" rIns="72850" wrap="square" tIns="728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4" name="Google Shape;12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2850" lIns="72850" spcFirstLastPara="1" rIns="72850" wrap="square" tIns="72850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2475" lIns="92475" spcFirstLastPara="1" rIns="92475" wrap="square" tIns="924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475" lIns="92475" spcFirstLastPara="1" rIns="92475" wrap="square" tIns="924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22"/>
          <p:cNvGrpSpPr/>
          <p:nvPr/>
        </p:nvGrpSpPr>
        <p:grpSpPr>
          <a:xfrm>
            <a:off x="6447837" y="-962866"/>
            <a:ext cx="3089544" cy="3089526"/>
            <a:chOff x="7539022" y="-1415147"/>
            <a:chExt cx="4540776" cy="4540750"/>
          </a:xfrm>
        </p:grpSpPr>
        <p:pic>
          <p:nvPicPr>
            <p:cNvPr id="127" name="Google Shape;127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39022" y="-1415147"/>
              <a:ext cx="4540776" cy="4540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675564" y="-376509"/>
              <a:ext cx="2463480" cy="246347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2850" lIns="72850" spcFirstLastPara="1" rIns="72850" wrap="square" tIns="72850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23"/>
          <p:cNvGrpSpPr/>
          <p:nvPr/>
        </p:nvGrpSpPr>
        <p:grpSpPr>
          <a:xfrm>
            <a:off x="-78470" y="-212408"/>
            <a:ext cx="7582747" cy="5527080"/>
            <a:chOff x="-91750" y="-312182"/>
            <a:chExt cx="11144543" cy="8123281"/>
          </a:xfrm>
        </p:grpSpPr>
        <p:pic>
          <p:nvPicPr>
            <p:cNvPr id="132" name="Google Shape;132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10800000">
              <a:off x="7704993" y="-312182"/>
              <a:ext cx="3347800" cy="3347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 rot="10800000">
              <a:off x="-91750" y="4014676"/>
              <a:ext cx="3796376" cy="37964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4" name="Google Shape;134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73700" lIns="73700" spcFirstLastPara="1" rIns="73700" wrap="square" tIns="73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700"/>
              <a:buNone/>
              <a:defRPr sz="9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700"/>
              <a:buNone/>
              <a:defRPr sz="97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700"/>
              <a:buNone/>
              <a:defRPr sz="97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700"/>
              <a:buNone/>
              <a:defRPr sz="97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700"/>
              <a:buNone/>
              <a:defRPr sz="97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700"/>
              <a:buNone/>
              <a:defRPr sz="97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700"/>
              <a:buNone/>
              <a:defRPr sz="97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700"/>
              <a:buNone/>
              <a:defRPr sz="97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700"/>
              <a:buNone/>
              <a:defRPr sz="9700"/>
            </a:lvl9pPr>
          </a:lstStyle>
          <a:p>
            <a:r>
              <a:t>xx%</a:t>
            </a:r>
          </a:p>
        </p:txBody>
      </p:sp>
      <p:sp>
        <p:nvSpPr>
          <p:cNvPr id="135" name="Google Shape;135;p23"/>
          <p:cNvSpPr txBox="1"/>
          <p:nvPr>
            <p:ph idx="1" type="subTitle"/>
          </p:nvPr>
        </p:nvSpPr>
        <p:spPr>
          <a:xfrm>
            <a:off x="1157624" y="2977084"/>
            <a:ext cx="6828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2850" lIns="72850" spcFirstLastPara="1" rIns="72850" wrap="square" tIns="728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25"/>
          <p:cNvGrpSpPr/>
          <p:nvPr/>
        </p:nvGrpSpPr>
        <p:grpSpPr>
          <a:xfrm>
            <a:off x="-2482865" y="-2036477"/>
            <a:ext cx="9886215" cy="6357566"/>
            <a:chOff x="-2482950" y="-2036550"/>
            <a:chExt cx="12427675" cy="7991911"/>
          </a:xfrm>
        </p:grpSpPr>
        <p:pic>
          <p:nvPicPr>
            <p:cNvPr id="139" name="Google Shape;139;p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482950" y="-2036550"/>
              <a:ext cx="51435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6653410">
              <a:off x="-402275" y="456676"/>
              <a:ext cx="2110849" cy="2110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3950" y="444125"/>
              <a:ext cx="2314075" cy="14356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555325" y="902025"/>
              <a:ext cx="2971800" cy="2305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527150" y="3846288"/>
              <a:ext cx="2109074" cy="21090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972925" y="2947350"/>
              <a:ext cx="2971800" cy="2305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2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2700000">
              <a:off x="1064300" y="58625"/>
              <a:ext cx="883374" cy="8833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6" name="Google Shape;146;p25"/>
          <p:cNvSpPr txBox="1"/>
          <p:nvPr>
            <p:ph type="ctrTitle"/>
          </p:nvPr>
        </p:nvSpPr>
        <p:spPr>
          <a:xfrm>
            <a:off x="1819179" y="650770"/>
            <a:ext cx="5505600" cy="1113900"/>
          </a:xfrm>
          <a:prstGeom prst="rect">
            <a:avLst/>
          </a:prstGeom>
        </p:spPr>
        <p:txBody>
          <a:bodyPr anchorCtr="0" anchor="ctr" bIns="73700" lIns="73700" spcFirstLastPara="1" rIns="73700" wrap="square" tIns="73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100"/>
              <a:buFont typeface="Open Sans"/>
              <a:buNone/>
              <a:defRPr sz="7400">
                <a:solidFill>
                  <a:schemeClr val="accent5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100"/>
              <a:buFont typeface="Open Sans"/>
              <a:buNone/>
              <a:defRPr sz="41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100"/>
              <a:buFont typeface="Open Sans"/>
              <a:buNone/>
              <a:defRPr sz="41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100"/>
              <a:buFont typeface="Open Sans"/>
              <a:buNone/>
              <a:defRPr sz="41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100"/>
              <a:buFont typeface="Open Sans"/>
              <a:buNone/>
              <a:defRPr sz="41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100"/>
              <a:buFont typeface="Open Sans"/>
              <a:buNone/>
              <a:defRPr sz="41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100"/>
              <a:buFont typeface="Open Sans"/>
              <a:buNone/>
              <a:defRPr sz="41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100"/>
              <a:buFont typeface="Open Sans"/>
              <a:buNone/>
              <a:defRPr sz="41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100"/>
              <a:buFont typeface="Open Sans"/>
              <a:buNone/>
              <a:defRPr sz="41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47" name="Google Shape;147;p25"/>
          <p:cNvSpPr txBox="1"/>
          <p:nvPr>
            <p:ph idx="1" type="subTitle"/>
          </p:nvPr>
        </p:nvSpPr>
        <p:spPr>
          <a:xfrm>
            <a:off x="2859574" y="1717953"/>
            <a:ext cx="3424800" cy="12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2850" lIns="72850" spcFirstLastPara="1" rIns="72850" wrap="square" tIns="7285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16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None/>
              <a:defRPr sz="2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48" name="Google Shape;148;p25"/>
          <p:cNvSpPr txBox="1"/>
          <p:nvPr/>
        </p:nvSpPr>
        <p:spPr>
          <a:xfrm>
            <a:off x="2351424" y="3570778"/>
            <a:ext cx="44412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b" bIns="73700" lIns="73700" spcFirstLastPara="1" rIns="73700" wrap="square" tIns="73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000">
                <a:solidFill>
                  <a:schemeClr val="accent5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000">
                <a:solidFill>
                  <a:schemeClr val="accent5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 and infographics &amp; images by </a:t>
            </a:r>
            <a:r>
              <a:rPr lang="en" sz="1000">
                <a:solidFill>
                  <a:schemeClr val="accent5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5"/>
              </a:solidFill>
              <a:highlight>
                <a:srgbClr val="DFDEFC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599004">
            <a:off x="-2334522" y="2637366"/>
            <a:ext cx="7588537" cy="494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982967">
            <a:off x="5868005" y="2577524"/>
            <a:ext cx="3397689" cy="2520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982967">
            <a:off x="747401" y="413937"/>
            <a:ext cx="3397689" cy="252018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 txBox="1"/>
          <p:nvPr>
            <p:ph idx="1" type="subTitle"/>
          </p:nvPr>
        </p:nvSpPr>
        <p:spPr>
          <a:xfrm>
            <a:off x="309675" y="242683"/>
            <a:ext cx="24321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2850" lIns="72850" spcFirstLastPara="1" rIns="72850" wrap="square" tIns="7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accent5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54" name="Google Shape;154;p26"/>
          <p:cNvSpPr txBox="1"/>
          <p:nvPr>
            <p:ph idx="2" type="subTitle"/>
          </p:nvPr>
        </p:nvSpPr>
        <p:spPr>
          <a:xfrm>
            <a:off x="3366655" y="242683"/>
            <a:ext cx="24399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2850" lIns="72850" spcFirstLastPara="1" rIns="72850" wrap="square" tIns="7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accent5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/>
        </p:txBody>
      </p:sp>
      <p:pic>
        <p:nvPicPr>
          <p:cNvPr id="155" name="Google Shape;15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4718378">
            <a:off x="8261897" y="-331112"/>
            <a:ext cx="1147594" cy="1147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10800000">
            <a:off x="6044473" y="4151404"/>
            <a:ext cx="3573618" cy="2569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42017" y="4327020"/>
            <a:ext cx="1147592" cy="1147592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6"/>
          <p:cNvSpPr txBox="1"/>
          <p:nvPr>
            <p:ph idx="3" type="subTitle"/>
          </p:nvPr>
        </p:nvSpPr>
        <p:spPr>
          <a:xfrm>
            <a:off x="309675" y="2684477"/>
            <a:ext cx="2432100" cy="35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2850" lIns="72850" spcFirstLastPara="1" rIns="72850" wrap="square" tIns="7285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400">
                <a:solidFill>
                  <a:schemeClr val="accent5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None/>
              <a:defRPr sz="11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Google Shape;160;p27"/>
          <p:cNvGrpSpPr/>
          <p:nvPr/>
        </p:nvGrpSpPr>
        <p:grpSpPr>
          <a:xfrm>
            <a:off x="-1444988" y="-1045825"/>
            <a:ext cx="9662941" cy="6710645"/>
            <a:chOff x="-1689528" y="-1537074"/>
            <a:chExt cx="14201854" cy="9862793"/>
          </a:xfrm>
        </p:grpSpPr>
        <p:pic>
          <p:nvPicPr>
            <p:cNvPr id="161" name="Google Shape;161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6079772">
              <a:off x="-1423489" y="5053008"/>
              <a:ext cx="3006674" cy="30066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700000">
              <a:off x="8633351" y="-871546"/>
              <a:ext cx="3213450" cy="32134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3" name="Google Shape;163;p27"/>
          <p:cNvSpPr txBox="1"/>
          <p:nvPr>
            <p:ph type="title"/>
          </p:nvPr>
        </p:nvSpPr>
        <p:spPr>
          <a:xfrm>
            <a:off x="309675" y="334855"/>
            <a:ext cx="8543700" cy="403800"/>
          </a:xfrm>
          <a:prstGeom prst="rect">
            <a:avLst/>
          </a:prstGeom>
        </p:spPr>
        <p:txBody>
          <a:bodyPr anchorCtr="0" anchor="ctr" bIns="73700" lIns="73700" spcFirstLastPara="1" rIns="73700" wrap="square" tIns="73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Open Sans"/>
              <a:buNone/>
              <a:defRPr sz="2600">
                <a:solidFill>
                  <a:schemeClr val="accent5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Open Sans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Open Sans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Open Sans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Open Sans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Open Sans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Open Sans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Open Sans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Open Sans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309675" y="334855"/>
            <a:ext cx="8543700" cy="403800"/>
          </a:xfrm>
          <a:prstGeom prst="rect">
            <a:avLst/>
          </a:prstGeom>
        </p:spPr>
        <p:txBody>
          <a:bodyPr anchorCtr="0" anchor="ctr" bIns="73700" lIns="73700" spcFirstLastPara="1" rIns="73700" wrap="square" tIns="73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Open Sans"/>
              <a:buNone/>
              <a:defRPr b="0" sz="2600">
                <a:solidFill>
                  <a:schemeClr val="accent5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Open Sans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Open Sans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Open Sans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Open Sans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Open Sans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Open Sans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Open Sans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Open Sans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Google Shape;167;p29"/>
          <p:cNvGrpSpPr/>
          <p:nvPr/>
        </p:nvGrpSpPr>
        <p:grpSpPr>
          <a:xfrm>
            <a:off x="6843006" y="-42896"/>
            <a:ext cx="1782222" cy="1182780"/>
            <a:chOff x="8001066" y="-63045"/>
            <a:chExt cx="2619374" cy="1738360"/>
          </a:xfrm>
        </p:grpSpPr>
        <p:pic>
          <p:nvPicPr>
            <p:cNvPr id="168" name="Google Shape;168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 rot="-10253416">
              <a:off x="8992621" y="47498"/>
              <a:ext cx="1517276" cy="1517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" name="Google Shape;169;p2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001066" y="73277"/>
              <a:ext cx="623634" cy="6236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2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3136999">
              <a:off x="8459408" y="559072"/>
              <a:ext cx="623633" cy="62364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1" name="Google Shape;171;p29"/>
          <p:cNvSpPr txBox="1"/>
          <p:nvPr>
            <p:ph type="title"/>
          </p:nvPr>
        </p:nvSpPr>
        <p:spPr>
          <a:xfrm>
            <a:off x="309675" y="334855"/>
            <a:ext cx="8543700" cy="403800"/>
          </a:xfrm>
          <a:prstGeom prst="rect">
            <a:avLst/>
          </a:prstGeom>
        </p:spPr>
        <p:txBody>
          <a:bodyPr anchorCtr="0" anchor="ctr" bIns="73700" lIns="73700" spcFirstLastPara="1" rIns="73700" wrap="square" tIns="73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Open Sans"/>
              <a:buNone/>
              <a:defRPr b="0" sz="2600">
                <a:solidFill>
                  <a:schemeClr val="accent5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Open Sans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Open Sans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Open Sans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Open Sans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Open Sans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Open Sans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Open Sans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Open Sans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30"/>
          <p:cNvGrpSpPr/>
          <p:nvPr/>
        </p:nvGrpSpPr>
        <p:grpSpPr>
          <a:xfrm>
            <a:off x="8032869" y="-154724"/>
            <a:ext cx="1008016" cy="5298550"/>
            <a:chOff x="9263350" y="-179904"/>
            <a:chExt cx="1481505" cy="7787404"/>
          </a:xfrm>
        </p:grpSpPr>
        <p:grpSp>
          <p:nvGrpSpPr>
            <p:cNvPr id="174" name="Google Shape;174;p30"/>
            <p:cNvGrpSpPr/>
            <p:nvPr/>
          </p:nvGrpSpPr>
          <p:grpSpPr>
            <a:xfrm flipH="1" rot="10800000">
              <a:off x="9892943" y="-179904"/>
              <a:ext cx="851912" cy="6363256"/>
              <a:chOff x="9234668" y="1157492"/>
              <a:chExt cx="851912" cy="6363256"/>
            </a:xfrm>
          </p:grpSpPr>
          <p:pic>
            <p:nvPicPr>
              <p:cNvPr id="175" name="Google Shape;175;p3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9348804" y="6897102"/>
                <a:ext cx="623634" cy="62364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76" name="Google Shape;176;p3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 rot="-7200007">
                <a:off x="9348807" y="1271621"/>
                <a:ext cx="623634" cy="623647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77" name="Google Shape;177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>
              <a:off x="9263350" y="6307774"/>
              <a:ext cx="1299700" cy="12997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8" name="Google Shape;178;p30"/>
          <p:cNvSpPr txBox="1"/>
          <p:nvPr>
            <p:ph type="title"/>
          </p:nvPr>
        </p:nvSpPr>
        <p:spPr>
          <a:xfrm>
            <a:off x="309675" y="334855"/>
            <a:ext cx="8543700" cy="403800"/>
          </a:xfrm>
          <a:prstGeom prst="rect">
            <a:avLst/>
          </a:prstGeom>
        </p:spPr>
        <p:txBody>
          <a:bodyPr anchorCtr="0" anchor="ctr" bIns="73700" lIns="73700" spcFirstLastPara="1" rIns="73700" wrap="square" tIns="73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Open Sans"/>
              <a:buNone/>
              <a:defRPr sz="2600">
                <a:solidFill>
                  <a:schemeClr val="accent5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Open Sans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Open Sans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Open Sans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Open Sans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Open Sans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Open Sans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Open Sans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Open Sans"/>
              <a:buNone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2475" lIns="92475" spcFirstLastPara="1" rIns="92475" wrap="square" tIns="924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2475" lIns="92475" spcFirstLastPara="1" rIns="92475" wrap="square" tIns="9247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475" lIns="92475" spcFirstLastPara="1" rIns="92475" wrap="square" tIns="924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2475" lIns="92475" spcFirstLastPara="1" rIns="92475" wrap="square" tIns="924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2475" lIns="92475" spcFirstLastPara="1" rIns="92475" wrap="square" tIns="924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2475" lIns="92475" spcFirstLastPara="1" rIns="92475" wrap="square" tIns="924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475" lIns="92475" spcFirstLastPara="1" rIns="92475" wrap="square" tIns="924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2475" lIns="92475" spcFirstLastPara="1" rIns="92475" wrap="square" tIns="924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9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475" lIns="92475" spcFirstLastPara="1" rIns="92475" wrap="square" tIns="924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2475" lIns="92475" spcFirstLastPara="1" rIns="92475" wrap="square" tIns="924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2475" lIns="92475" spcFirstLastPara="1" rIns="92475" wrap="square" tIns="924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475" lIns="92475" spcFirstLastPara="1" rIns="92475" wrap="square" tIns="924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2475" lIns="92475" spcFirstLastPara="1" rIns="92475" wrap="square" tIns="924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1pPr>
            <a:lvl2pPr lvl="1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475" lIns="92475" spcFirstLastPara="1" rIns="92475" wrap="square" tIns="924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2475" lIns="92475" spcFirstLastPara="1" rIns="92475" wrap="square" tIns="924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2475" lIns="92475" spcFirstLastPara="1" rIns="92475" wrap="square" tIns="9247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2475" lIns="92475" spcFirstLastPara="1" rIns="92475" wrap="square" tIns="9247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2475" lIns="92475" spcFirstLastPara="1" rIns="92475" wrap="square" tIns="9247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475" lIns="92475" spcFirstLastPara="1" rIns="92475" wrap="square" tIns="924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2475" lIns="92475" spcFirstLastPara="1" rIns="92475" wrap="square" tIns="9247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2475" lIns="92475" spcFirstLastPara="1" rIns="92475" wrap="square" tIns="9247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None/>
              <a:defRPr sz="29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2475" lIns="92475" spcFirstLastPara="1" rIns="92475" wrap="square" tIns="9247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2475" lIns="92475" spcFirstLastPara="1" rIns="92475" wrap="square" tIns="9247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3700" lIns="73700" spcFirstLastPara="1" rIns="73700" wrap="square" tIns="7370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Krona One"/>
              <a:buNone/>
              <a:defRPr b="1" sz="2600">
                <a:solidFill>
                  <a:schemeClr val="accent5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Krona One"/>
              <a:buNone/>
              <a:defRPr b="1" sz="2600">
                <a:solidFill>
                  <a:schemeClr val="accent5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Krona One"/>
              <a:buNone/>
              <a:defRPr b="1" sz="2600">
                <a:solidFill>
                  <a:schemeClr val="accent5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Krona One"/>
              <a:buNone/>
              <a:defRPr b="1" sz="2600">
                <a:solidFill>
                  <a:schemeClr val="accent5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Krona One"/>
              <a:buNone/>
              <a:defRPr b="1" sz="2600">
                <a:solidFill>
                  <a:schemeClr val="accent5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Krona One"/>
              <a:buNone/>
              <a:defRPr b="1" sz="2600">
                <a:solidFill>
                  <a:schemeClr val="accent5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Krona One"/>
              <a:buNone/>
              <a:defRPr b="1" sz="2600">
                <a:solidFill>
                  <a:schemeClr val="accent5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Krona One"/>
              <a:buNone/>
              <a:defRPr b="1" sz="2600">
                <a:solidFill>
                  <a:schemeClr val="accent5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Font typeface="Krona One"/>
              <a:buNone/>
              <a:defRPr b="1" sz="2600">
                <a:solidFill>
                  <a:schemeClr val="accent5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ctrTitle"/>
          </p:nvPr>
        </p:nvSpPr>
        <p:spPr>
          <a:xfrm>
            <a:off x="612379" y="1531824"/>
            <a:ext cx="7919100" cy="1708500"/>
          </a:xfrm>
          <a:prstGeom prst="rect">
            <a:avLst/>
          </a:prstGeom>
          <a:effectLst>
            <a:outerShdw rotWithShape="0" algn="bl" dir="5400000" dist="38100">
              <a:srgbClr val="FFAB40">
                <a:alpha val="38000"/>
              </a:srgbClr>
            </a:outerShdw>
          </a:effectLst>
        </p:spPr>
        <p:txBody>
          <a:bodyPr anchorCtr="0" anchor="ctr" bIns="73700" lIns="73700" spcFirstLastPara="1" rIns="73700" wrap="square" tIns="73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AB40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Aural</a:t>
            </a:r>
            <a:endParaRPr b="1">
              <a:solidFill>
                <a:srgbClr val="FFAB40"/>
              </a:solidFill>
              <a:latin typeface="Cinzel Decorative"/>
              <a:ea typeface="Cinzel Decorative"/>
              <a:cs typeface="Cinzel Decorative"/>
              <a:sym typeface="Cinzel Decorative"/>
            </a:endParaRPr>
          </a:p>
        </p:txBody>
      </p:sp>
      <p:sp>
        <p:nvSpPr>
          <p:cNvPr id="184" name="Google Shape;184;p31"/>
          <p:cNvSpPr txBox="1"/>
          <p:nvPr>
            <p:ph idx="1" type="subTitle"/>
          </p:nvPr>
        </p:nvSpPr>
        <p:spPr>
          <a:xfrm>
            <a:off x="1050818" y="2942681"/>
            <a:ext cx="6828900" cy="371400"/>
          </a:xfrm>
          <a:prstGeom prst="rect">
            <a:avLst/>
          </a:prstGeom>
        </p:spPr>
        <p:txBody>
          <a:bodyPr anchorCtr="0" anchor="ctr" bIns="72850" lIns="72850" spcFirstLastPara="1" rIns="72850" wrap="square" tIns="7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E9E9E"/>
                </a:solidFill>
              </a:rPr>
              <a:t>PDF to Audio</a:t>
            </a:r>
            <a:endParaRPr sz="1800">
              <a:solidFill>
                <a:srgbClr val="9E9E9E"/>
              </a:solidFill>
            </a:endParaRPr>
          </a:p>
        </p:txBody>
      </p:sp>
      <p:cxnSp>
        <p:nvCxnSpPr>
          <p:cNvPr id="185" name="Google Shape;185;p31"/>
          <p:cNvCxnSpPr/>
          <p:nvPr/>
        </p:nvCxnSpPr>
        <p:spPr>
          <a:xfrm flipH="1" rot="10800000">
            <a:off x="3112975" y="2688336"/>
            <a:ext cx="2921700" cy="14100"/>
          </a:xfrm>
          <a:prstGeom prst="straightConnector1">
            <a:avLst/>
          </a:prstGeom>
          <a:noFill/>
          <a:ln cap="flat" cmpd="sng" w="38100">
            <a:solidFill>
              <a:srgbClr val="FFAB4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6" name="Google Shape;1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6425" y="3397000"/>
            <a:ext cx="589500" cy="589500"/>
          </a:xfrm>
          <a:prstGeom prst="rect">
            <a:avLst/>
          </a:prstGeom>
          <a:noFill/>
          <a:ln>
            <a:noFill/>
          </a:ln>
          <a:effectLst>
            <a:reflection blurRad="0" dir="5400000" dist="47625" endA="0" endPos="21000" fadeDir="5400012" kx="0" rotWithShape="0" algn="bl" stA="51000" stPos="0" sy="-100000" ky="0"/>
          </a:effectLst>
        </p:spPr>
      </p:pic>
      <p:sp>
        <p:nvSpPr>
          <p:cNvPr id="187" name="Google Shape;187;p31"/>
          <p:cNvSpPr txBox="1"/>
          <p:nvPr/>
        </p:nvSpPr>
        <p:spPr>
          <a:xfrm>
            <a:off x="3825975" y="4454475"/>
            <a:ext cx="1528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EB Garamond"/>
                <a:ea typeface="EB Garamond"/>
                <a:cs typeface="EB Garamond"/>
                <a:sym typeface="EB Garamond"/>
              </a:rPr>
              <a:t>http://shorturl.at/jlvzS</a:t>
            </a:r>
            <a:endParaRPr sz="1100">
              <a:solidFill>
                <a:schemeClr val="lt1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8" name="Google Shape;18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6375" y="4484113"/>
            <a:ext cx="294725" cy="29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1"/>
          <p:cNvSpPr txBox="1"/>
          <p:nvPr/>
        </p:nvSpPr>
        <p:spPr>
          <a:xfrm>
            <a:off x="63675" y="4423725"/>
            <a:ext cx="2794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by :-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i="1" lang="en" sz="1500">
                <a:solidFill>
                  <a:srgbClr val="FFC800"/>
                </a:solidFill>
                <a:latin typeface="Cinzel Decorative"/>
                <a:ea typeface="Cinzel Decorative"/>
                <a:cs typeface="Cinzel Decorative"/>
                <a:sym typeface="Cinzel Decorative"/>
              </a:rPr>
              <a:t>Mallikarjun B Rayar</a:t>
            </a:r>
            <a:endParaRPr i="1" sz="1500">
              <a:solidFill>
                <a:srgbClr val="FFC800"/>
              </a:solidFill>
              <a:latin typeface="Cinzel Decorative"/>
              <a:ea typeface="Cinzel Decorative"/>
              <a:cs typeface="Cinzel Decorative"/>
              <a:sym typeface="Cinzel Decorativ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0"/>
          <p:cNvSpPr txBox="1"/>
          <p:nvPr>
            <p:ph type="title"/>
          </p:nvPr>
        </p:nvSpPr>
        <p:spPr>
          <a:xfrm>
            <a:off x="440010" y="334855"/>
            <a:ext cx="8532600" cy="403800"/>
          </a:xfrm>
          <a:prstGeom prst="rect">
            <a:avLst/>
          </a:prstGeom>
        </p:spPr>
        <p:txBody>
          <a:bodyPr anchorCtr="0" anchor="ctr" bIns="73700" lIns="73700" spcFirstLastPara="1" rIns="73700" wrap="square" tIns="73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FAB40"/>
                </a:solidFill>
                <a:latin typeface="Lora"/>
                <a:ea typeface="Lora"/>
                <a:cs typeface="Lora"/>
                <a:sym typeface="Lora"/>
              </a:rPr>
              <a:t>Converter </a:t>
            </a:r>
            <a:endParaRPr sz="3300"/>
          </a:p>
        </p:txBody>
      </p:sp>
      <p:sp>
        <p:nvSpPr>
          <p:cNvPr id="271" name="Google Shape;271;p40"/>
          <p:cNvSpPr txBox="1"/>
          <p:nvPr>
            <p:ph idx="1" type="body"/>
          </p:nvPr>
        </p:nvSpPr>
        <p:spPr>
          <a:xfrm>
            <a:off x="625058" y="947686"/>
            <a:ext cx="7903200" cy="3595200"/>
          </a:xfrm>
          <a:prstGeom prst="rect">
            <a:avLst/>
          </a:prstGeom>
        </p:spPr>
        <p:txBody>
          <a:bodyPr anchorCtr="0" anchor="ctr" bIns="72850" lIns="72850" spcFirstLastPara="1" rIns="72850" wrap="square" tIns="7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AB40"/>
                </a:solidFill>
                <a:latin typeface="Merriweather"/>
                <a:ea typeface="Merriweather"/>
                <a:cs typeface="Merriweather"/>
                <a:sym typeface="Merriweather"/>
              </a:rPr>
              <a:t>Stop</a:t>
            </a:r>
            <a:r>
              <a:rPr b="1" lang="en" sz="2400">
                <a:solidFill>
                  <a:srgbClr val="FFAB4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 b="1" sz="2400">
              <a:solidFill>
                <a:srgbClr val="FFAB4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accent5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pectral"/>
                <a:ea typeface="Spectral"/>
                <a:cs typeface="Spectral"/>
                <a:sym typeface="Spectral"/>
              </a:rPr>
              <a:t>Once the user start listening to the audio , and if he/she wants to stop listening to it at any moment of the time , can click on “Stop” button to stop listening to it.  </a:t>
            </a:r>
            <a:endParaRPr sz="2000">
              <a:solidFill>
                <a:schemeClr val="accent5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72" name="Google Shape;272;p40"/>
          <p:cNvSpPr/>
          <p:nvPr/>
        </p:nvSpPr>
        <p:spPr>
          <a:xfrm>
            <a:off x="4293389" y="525331"/>
            <a:ext cx="2297492" cy="1673937"/>
          </a:xfrm>
          <a:custGeom>
            <a:rect b="b" l="l" r="r" t="t"/>
            <a:pathLst>
              <a:path extrusionOk="0" h="10587" w="12036">
                <a:moveTo>
                  <a:pt x="6050" y="820"/>
                </a:moveTo>
                <a:cubicBezTo>
                  <a:pt x="7184" y="820"/>
                  <a:pt x="8287" y="1229"/>
                  <a:pt x="9169" y="1985"/>
                </a:cubicBezTo>
                <a:cubicBezTo>
                  <a:pt x="9326" y="2111"/>
                  <a:pt x="9326" y="2332"/>
                  <a:pt x="9169" y="2458"/>
                </a:cubicBezTo>
                <a:lnTo>
                  <a:pt x="9137" y="2490"/>
                </a:lnTo>
                <a:cubicBezTo>
                  <a:pt x="9064" y="2533"/>
                  <a:pt x="8978" y="2557"/>
                  <a:pt x="8896" y="2557"/>
                </a:cubicBezTo>
                <a:cubicBezTo>
                  <a:pt x="8802" y="2557"/>
                  <a:pt x="8715" y="2526"/>
                  <a:pt x="8665" y="2458"/>
                </a:cubicBezTo>
                <a:cubicBezTo>
                  <a:pt x="7940" y="1828"/>
                  <a:pt x="7027" y="1481"/>
                  <a:pt x="6050" y="1481"/>
                </a:cubicBezTo>
                <a:cubicBezTo>
                  <a:pt x="5073" y="1481"/>
                  <a:pt x="4160" y="1828"/>
                  <a:pt x="3466" y="2458"/>
                </a:cubicBezTo>
                <a:cubicBezTo>
                  <a:pt x="3378" y="2529"/>
                  <a:pt x="3270" y="2570"/>
                  <a:pt x="3175" y="2570"/>
                </a:cubicBezTo>
                <a:cubicBezTo>
                  <a:pt x="3101" y="2570"/>
                  <a:pt x="3035" y="2545"/>
                  <a:pt x="2994" y="2490"/>
                </a:cubicBezTo>
                <a:lnTo>
                  <a:pt x="2931" y="2458"/>
                </a:lnTo>
                <a:cubicBezTo>
                  <a:pt x="2836" y="2301"/>
                  <a:pt x="2836" y="2111"/>
                  <a:pt x="2931" y="1985"/>
                </a:cubicBezTo>
                <a:cubicBezTo>
                  <a:pt x="3782" y="1198"/>
                  <a:pt x="4884" y="820"/>
                  <a:pt x="6050" y="820"/>
                </a:cubicBezTo>
                <a:close/>
                <a:moveTo>
                  <a:pt x="1450" y="7152"/>
                </a:moveTo>
                <a:lnTo>
                  <a:pt x="1450" y="9106"/>
                </a:lnTo>
                <a:cubicBezTo>
                  <a:pt x="1041" y="9011"/>
                  <a:pt x="726" y="8601"/>
                  <a:pt x="726" y="8129"/>
                </a:cubicBezTo>
                <a:cubicBezTo>
                  <a:pt x="726" y="7656"/>
                  <a:pt x="1009" y="7278"/>
                  <a:pt x="1450" y="7152"/>
                </a:cubicBezTo>
                <a:close/>
                <a:moveTo>
                  <a:pt x="10618" y="7152"/>
                </a:moveTo>
                <a:cubicBezTo>
                  <a:pt x="11028" y="7310"/>
                  <a:pt x="11343" y="7688"/>
                  <a:pt x="11343" y="8129"/>
                </a:cubicBezTo>
                <a:cubicBezTo>
                  <a:pt x="11343" y="8601"/>
                  <a:pt x="11059" y="9011"/>
                  <a:pt x="10618" y="9106"/>
                </a:cubicBezTo>
                <a:lnTo>
                  <a:pt x="10618" y="7152"/>
                </a:lnTo>
                <a:close/>
                <a:moveTo>
                  <a:pt x="2521" y="6396"/>
                </a:moveTo>
                <a:cubicBezTo>
                  <a:pt x="2710" y="6396"/>
                  <a:pt x="2868" y="6554"/>
                  <a:pt x="2868" y="6743"/>
                </a:cubicBezTo>
                <a:lnTo>
                  <a:pt x="2868" y="9547"/>
                </a:lnTo>
                <a:cubicBezTo>
                  <a:pt x="2868" y="9736"/>
                  <a:pt x="2710" y="9893"/>
                  <a:pt x="2521" y="9893"/>
                </a:cubicBezTo>
                <a:cubicBezTo>
                  <a:pt x="2301" y="9893"/>
                  <a:pt x="2175" y="9736"/>
                  <a:pt x="2175" y="9547"/>
                </a:cubicBezTo>
                <a:lnTo>
                  <a:pt x="2175" y="6743"/>
                </a:lnTo>
                <a:cubicBezTo>
                  <a:pt x="2175" y="6554"/>
                  <a:pt x="2301" y="6396"/>
                  <a:pt x="2521" y="6396"/>
                </a:cubicBezTo>
                <a:close/>
                <a:moveTo>
                  <a:pt x="9547" y="6396"/>
                </a:moveTo>
                <a:cubicBezTo>
                  <a:pt x="9767" y="6396"/>
                  <a:pt x="9925" y="6554"/>
                  <a:pt x="9925" y="6743"/>
                </a:cubicBezTo>
                <a:lnTo>
                  <a:pt x="9925" y="9547"/>
                </a:lnTo>
                <a:cubicBezTo>
                  <a:pt x="9925" y="9736"/>
                  <a:pt x="9767" y="9893"/>
                  <a:pt x="9547" y="9893"/>
                </a:cubicBezTo>
                <a:cubicBezTo>
                  <a:pt x="9358" y="9893"/>
                  <a:pt x="9200" y="9736"/>
                  <a:pt x="9200" y="9547"/>
                </a:cubicBezTo>
                <a:lnTo>
                  <a:pt x="9200" y="6743"/>
                </a:lnTo>
                <a:cubicBezTo>
                  <a:pt x="9200" y="6554"/>
                  <a:pt x="9358" y="6396"/>
                  <a:pt x="9547" y="6396"/>
                </a:cubicBezTo>
                <a:close/>
                <a:moveTo>
                  <a:pt x="6018" y="1"/>
                </a:moveTo>
                <a:cubicBezTo>
                  <a:pt x="4664" y="1"/>
                  <a:pt x="3403" y="473"/>
                  <a:pt x="2427" y="1387"/>
                </a:cubicBezTo>
                <a:cubicBezTo>
                  <a:pt x="2080" y="1733"/>
                  <a:pt x="1986" y="2269"/>
                  <a:pt x="2238" y="2679"/>
                </a:cubicBezTo>
                <a:cubicBezTo>
                  <a:pt x="1671" y="3435"/>
                  <a:pt x="1419" y="4348"/>
                  <a:pt x="1419" y="5293"/>
                </a:cubicBezTo>
                <a:lnTo>
                  <a:pt x="1419" y="6396"/>
                </a:lnTo>
                <a:cubicBezTo>
                  <a:pt x="631" y="6554"/>
                  <a:pt x="1" y="7247"/>
                  <a:pt x="1" y="8129"/>
                </a:cubicBezTo>
                <a:cubicBezTo>
                  <a:pt x="1" y="8980"/>
                  <a:pt x="631" y="9704"/>
                  <a:pt x="1450" y="9862"/>
                </a:cubicBezTo>
                <a:cubicBezTo>
                  <a:pt x="1576" y="10303"/>
                  <a:pt x="1986" y="10586"/>
                  <a:pt x="2427" y="10586"/>
                </a:cubicBezTo>
                <a:cubicBezTo>
                  <a:pt x="3025" y="10586"/>
                  <a:pt x="3498" y="10114"/>
                  <a:pt x="3498" y="9515"/>
                </a:cubicBezTo>
                <a:lnTo>
                  <a:pt x="3498" y="6711"/>
                </a:lnTo>
                <a:cubicBezTo>
                  <a:pt x="3498" y="6113"/>
                  <a:pt x="3025" y="5640"/>
                  <a:pt x="2427" y="5640"/>
                </a:cubicBezTo>
                <a:cubicBezTo>
                  <a:pt x="2301" y="5640"/>
                  <a:pt x="2206" y="5703"/>
                  <a:pt x="2080" y="5735"/>
                </a:cubicBezTo>
                <a:lnTo>
                  <a:pt x="2080" y="5325"/>
                </a:lnTo>
                <a:cubicBezTo>
                  <a:pt x="2080" y="4537"/>
                  <a:pt x="2301" y="3844"/>
                  <a:pt x="2710" y="3214"/>
                </a:cubicBezTo>
                <a:cubicBezTo>
                  <a:pt x="2827" y="3263"/>
                  <a:pt x="2948" y="3285"/>
                  <a:pt x="3067" y="3285"/>
                </a:cubicBezTo>
                <a:cubicBezTo>
                  <a:pt x="3333" y="3285"/>
                  <a:pt x="3596" y="3177"/>
                  <a:pt x="3813" y="3025"/>
                </a:cubicBezTo>
                <a:cubicBezTo>
                  <a:pt x="4412" y="2490"/>
                  <a:pt x="5136" y="2238"/>
                  <a:pt x="5924" y="2238"/>
                </a:cubicBezTo>
                <a:cubicBezTo>
                  <a:pt x="6711" y="2238"/>
                  <a:pt x="7499" y="2490"/>
                  <a:pt x="8066" y="3025"/>
                </a:cubicBezTo>
                <a:cubicBezTo>
                  <a:pt x="8276" y="3193"/>
                  <a:pt x="8542" y="3291"/>
                  <a:pt x="8799" y="3291"/>
                </a:cubicBezTo>
                <a:cubicBezTo>
                  <a:pt x="8927" y="3291"/>
                  <a:pt x="9053" y="3267"/>
                  <a:pt x="9169" y="3214"/>
                </a:cubicBezTo>
                <a:cubicBezTo>
                  <a:pt x="9610" y="3844"/>
                  <a:pt x="9799" y="4600"/>
                  <a:pt x="9799" y="5325"/>
                </a:cubicBezTo>
                <a:lnTo>
                  <a:pt x="9799" y="5735"/>
                </a:lnTo>
                <a:cubicBezTo>
                  <a:pt x="9673" y="5703"/>
                  <a:pt x="9547" y="5640"/>
                  <a:pt x="9452" y="5640"/>
                </a:cubicBezTo>
                <a:cubicBezTo>
                  <a:pt x="8854" y="5640"/>
                  <a:pt x="8381" y="6113"/>
                  <a:pt x="8381" y="6711"/>
                </a:cubicBezTo>
                <a:lnTo>
                  <a:pt x="8381" y="9515"/>
                </a:lnTo>
                <a:cubicBezTo>
                  <a:pt x="8381" y="10114"/>
                  <a:pt x="8854" y="10586"/>
                  <a:pt x="9452" y="10586"/>
                </a:cubicBezTo>
                <a:cubicBezTo>
                  <a:pt x="9925" y="10586"/>
                  <a:pt x="10303" y="10271"/>
                  <a:pt x="10429" y="9862"/>
                </a:cubicBezTo>
                <a:cubicBezTo>
                  <a:pt x="11406" y="9704"/>
                  <a:pt x="12036" y="9011"/>
                  <a:pt x="12036" y="8129"/>
                </a:cubicBezTo>
                <a:cubicBezTo>
                  <a:pt x="12036" y="7278"/>
                  <a:pt x="11437" y="6554"/>
                  <a:pt x="10618" y="6396"/>
                </a:cubicBezTo>
                <a:lnTo>
                  <a:pt x="10618" y="5293"/>
                </a:lnTo>
                <a:cubicBezTo>
                  <a:pt x="10618" y="4348"/>
                  <a:pt x="10335" y="3435"/>
                  <a:pt x="9799" y="2679"/>
                </a:cubicBezTo>
                <a:cubicBezTo>
                  <a:pt x="10020" y="2269"/>
                  <a:pt x="9957" y="1733"/>
                  <a:pt x="9610" y="1387"/>
                </a:cubicBezTo>
                <a:cubicBezTo>
                  <a:pt x="8602" y="473"/>
                  <a:pt x="7342" y="1"/>
                  <a:pt x="601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  <a:effectLst>
            <a:reflection blurRad="0" dir="5400000" dist="38100" endA="0" endPos="30000" fadeDir="5400012" kx="0" rotWithShape="0" algn="bl" stA="81000" stPos="0" sy="-100000" ky="0"/>
          </a:effectLst>
        </p:spPr>
        <p:txBody>
          <a:bodyPr anchorCtr="0" anchor="ctr" bIns="72850" lIns="72850" spcFirstLastPara="1" rIns="72850" wrap="square" tIns="7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3" name="Google Shape;273;p40"/>
          <p:cNvGrpSpPr/>
          <p:nvPr/>
        </p:nvGrpSpPr>
        <p:grpSpPr>
          <a:xfrm rot="-1616079">
            <a:off x="5141058" y="1513990"/>
            <a:ext cx="602163" cy="580386"/>
            <a:chOff x="889275" y="861850"/>
            <a:chExt cx="487950" cy="424575"/>
          </a:xfrm>
        </p:grpSpPr>
        <p:sp>
          <p:nvSpPr>
            <p:cNvPr id="274" name="Google Shape;274;p40"/>
            <p:cNvSpPr/>
            <p:nvPr/>
          </p:nvSpPr>
          <p:spPr>
            <a:xfrm>
              <a:off x="1319225" y="1031700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5"/>
                  </a:cubicBezTo>
                  <a:cubicBezTo>
                    <a:pt x="2265" y="251"/>
                    <a:pt x="2012" y="1"/>
                    <a:pt x="17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72850" lIns="72850" spcFirstLastPara="1" rIns="72850" wrap="square" tIns="7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275" name="Google Shape;275;p40"/>
            <p:cNvSpPr/>
            <p:nvPr/>
          </p:nvSpPr>
          <p:spPr>
            <a:xfrm>
              <a:off x="1314475" y="946725"/>
              <a:ext cx="62750" cy="56700"/>
            </a:xfrm>
            <a:custGeom>
              <a:rect b="b" l="l" r="r" t="t"/>
              <a:pathLst>
                <a:path extrusionOk="0" h="2268" w="2510">
                  <a:moveTo>
                    <a:pt x="1889" y="0"/>
                  </a:moveTo>
                  <a:cubicBezTo>
                    <a:pt x="1744" y="0"/>
                    <a:pt x="1599" y="55"/>
                    <a:pt x="1489" y="166"/>
                  </a:cubicBezTo>
                  <a:lnTo>
                    <a:pt x="357" y="1298"/>
                  </a:lnTo>
                  <a:cubicBezTo>
                    <a:pt x="1" y="1657"/>
                    <a:pt x="251" y="2267"/>
                    <a:pt x="759" y="2267"/>
                  </a:cubicBezTo>
                  <a:cubicBezTo>
                    <a:pt x="906" y="2267"/>
                    <a:pt x="1051" y="2207"/>
                    <a:pt x="1157" y="2101"/>
                  </a:cubicBezTo>
                  <a:lnTo>
                    <a:pt x="2289" y="969"/>
                  </a:lnTo>
                  <a:cubicBezTo>
                    <a:pt x="2510" y="745"/>
                    <a:pt x="2510" y="389"/>
                    <a:pt x="2289" y="166"/>
                  </a:cubicBezTo>
                  <a:cubicBezTo>
                    <a:pt x="2179" y="55"/>
                    <a:pt x="2034" y="0"/>
                    <a:pt x="18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72850" lIns="72850" spcFirstLastPara="1" rIns="72850" wrap="square" tIns="7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276" name="Google Shape;276;p40"/>
            <p:cNvSpPr/>
            <p:nvPr/>
          </p:nvSpPr>
          <p:spPr>
            <a:xfrm>
              <a:off x="1317875" y="1088250"/>
              <a:ext cx="59350" cy="56675"/>
            </a:xfrm>
            <a:custGeom>
              <a:rect b="b" l="l" r="r" t="t"/>
              <a:pathLst>
                <a:path extrusionOk="0" h="2267" w="2374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1" y="390"/>
                    <a:pt x="1" y="746"/>
                    <a:pt x="221" y="969"/>
                  </a:cubicBezTo>
                  <a:lnTo>
                    <a:pt x="1353" y="2102"/>
                  </a:lnTo>
                  <a:cubicBezTo>
                    <a:pt x="1463" y="2212"/>
                    <a:pt x="1608" y="2267"/>
                    <a:pt x="1753" y="2267"/>
                  </a:cubicBezTo>
                  <a:cubicBezTo>
                    <a:pt x="1898" y="2267"/>
                    <a:pt x="2043" y="2212"/>
                    <a:pt x="2153" y="2102"/>
                  </a:cubicBezTo>
                  <a:cubicBezTo>
                    <a:pt x="2374" y="1878"/>
                    <a:pt x="2374" y="1522"/>
                    <a:pt x="2153" y="1298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72850" lIns="72850" spcFirstLastPara="1" rIns="72850" wrap="square" tIns="7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277" name="Google Shape;277;p40"/>
            <p:cNvSpPr/>
            <p:nvPr/>
          </p:nvSpPr>
          <p:spPr>
            <a:xfrm>
              <a:off x="889275" y="861850"/>
              <a:ext cx="400700" cy="424575"/>
            </a:xfrm>
            <a:custGeom>
              <a:rect b="b" l="l" r="r" t="t"/>
              <a:pathLst>
                <a:path extrusionOk="0" h="16983" w="16028">
                  <a:moveTo>
                    <a:pt x="4668" y="4530"/>
                  </a:moveTo>
                  <a:lnTo>
                    <a:pt x="4668" y="10191"/>
                  </a:lnTo>
                  <a:lnTo>
                    <a:pt x="4104" y="10191"/>
                  </a:lnTo>
                  <a:cubicBezTo>
                    <a:pt x="2539" y="10191"/>
                    <a:pt x="1271" y="8923"/>
                    <a:pt x="1271" y="7359"/>
                  </a:cubicBezTo>
                  <a:cubicBezTo>
                    <a:pt x="1271" y="5795"/>
                    <a:pt x="2539" y="4530"/>
                    <a:pt x="4104" y="4530"/>
                  </a:cubicBezTo>
                  <a:close/>
                  <a:moveTo>
                    <a:pt x="6972" y="4530"/>
                  </a:moveTo>
                  <a:lnTo>
                    <a:pt x="6972" y="10191"/>
                  </a:lnTo>
                  <a:lnTo>
                    <a:pt x="5800" y="10191"/>
                  </a:lnTo>
                  <a:lnTo>
                    <a:pt x="5800" y="4530"/>
                  </a:lnTo>
                  <a:close/>
                  <a:moveTo>
                    <a:pt x="12633" y="1565"/>
                  </a:moveTo>
                  <a:lnTo>
                    <a:pt x="12633" y="13153"/>
                  </a:lnTo>
                  <a:lnTo>
                    <a:pt x="8104" y="10436"/>
                  </a:lnTo>
                  <a:lnTo>
                    <a:pt x="8104" y="4282"/>
                  </a:lnTo>
                  <a:lnTo>
                    <a:pt x="12633" y="1565"/>
                  </a:lnTo>
                  <a:close/>
                  <a:moveTo>
                    <a:pt x="14330" y="1133"/>
                  </a:moveTo>
                  <a:cubicBezTo>
                    <a:pt x="14644" y="1133"/>
                    <a:pt x="14898" y="1384"/>
                    <a:pt x="14898" y="1698"/>
                  </a:cubicBezTo>
                  <a:lnTo>
                    <a:pt x="14898" y="13021"/>
                  </a:lnTo>
                  <a:cubicBezTo>
                    <a:pt x="14898" y="13335"/>
                    <a:pt x="14644" y="13588"/>
                    <a:pt x="14330" y="13588"/>
                  </a:cubicBezTo>
                  <a:lnTo>
                    <a:pt x="13766" y="13588"/>
                  </a:lnTo>
                  <a:lnTo>
                    <a:pt x="13766" y="1133"/>
                  </a:lnTo>
                  <a:close/>
                  <a:moveTo>
                    <a:pt x="5800" y="11324"/>
                  </a:moveTo>
                  <a:lnTo>
                    <a:pt x="5800" y="15285"/>
                  </a:lnTo>
                  <a:cubicBezTo>
                    <a:pt x="5800" y="15599"/>
                    <a:pt x="5547" y="15850"/>
                    <a:pt x="5236" y="15850"/>
                  </a:cubicBezTo>
                  <a:cubicBezTo>
                    <a:pt x="4922" y="15850"/>
                    <a:pt x="4668" y="15599"/>
                    <a:pt x="4668" y="15285"/>
                  </a:cubicBezTo>
                  <a:lnTo>
                    <a:pt x="4668" y="11324"/>
                  </a:lnTo>
                  <a:close/>
                  <a:moveTo>
                    <a:pt x="13132" y="1"/>
                  </a:moveTo>
                  <a:lnTo>
                    <a:pt x="13098" y="7"/>
                  </a:lnTo>
                  <a:lnTo>
                    <a:pt x="13074" y="10"/>
                  </a:lnTo>
                  <a:cubicBezTo>
                    <a:pt x="13065" y="10"/>
                    <a:pt x="13056" y="16"/>
                    <a:pt x="13047" y="19"/>
                  </a:cubicBezTo>
                  <a:cubicBezTo>
                    <a:pt x="13038" y="22"/>
                    <a:pt x="13029" y="22"/>
                    <a:pt x="13020" y="25"/>
                  </a:cubicBezTo>
                  <a:lnTo>
                    <a:pt x="12996" y="34"/>
                  </a:lnTo>
                  <a:lnTo>
                    <a:pt x="12966" y="46"/>
                  </a:lnTo>
                  <a:lnTo>
                    <a:pt x="12947" y="58"/>
                  </a:lnTo>
                  <a:cubicBezTo>
                    <a:pt x="12935" y="61"/>
                    <a:pt x="12926" y="67"/>
                    <a:pt x="12917" y="73"/>
                  </a:cubicBezTo>
                  <a:lnTo>
                    <a:pt x="12908" y="79"/>
                  </a:lnTo>
                  <a:lnTo>
                    <a:pt x="7380" y="3398"/>
                  </a:lnTo>
                  <a:lnTo>
                    <a:pt x="4104" y="3398"/>
                  </a:lnTo>
                  <a:cubicBezTo>
                    <a:pt x="2023" y="3398"/>
                    <a:pt x="299" y="5001"/>
                    <a:pt x="151" y="7075"/>
                  </a:cubicBezTo>
                  <a:cubicBezTo>
                    <a:pt x="0" y="9150"/>
                    <a:pt x="1480" y="10986"/>
                    <a:pt x="3536" y="11281"/>
                  </a:cubicBezTo>
                  <a:lnTo>
                    <a:pt x="3536" y="15285"/>
                  </a:lnTo>
                  <a:cubicBezTo>
                    <a:pt x="3536" y="16224"/>
                    <a:pt x="4297" y="16982"/>
                    <a:pt x="5236" y="16982"/>
                  </a:cubicBezTo>
                  <a:cubicBezTo>
                    <a:pt x="6172" y="16982"/>
                    <a:pt x="6933" y="16224"/>
                    <a:pt x="6933" y="15285"/>
                  </a:cubicBezTo>
                  <a:lnTo>
                    <a:pt x="6933" y="11324"/>
                  </a:lnTo>
                  <a:lnTo>
                    <a:pt x="7380" y="11324"/>
                  </a:lnTo>
                  <a:lnTo>
                    <a:pt x="12908" y="14639"/>
                  </a:lnTo>
                  <a:cubicBezTo>
                    <a:pt x="12911" y="14642"/>
                    <a:pt x="12914" y="14642"/>
                    <a:pt x="12920" y="14645"/>
                  </a:cubicBezTo>
                  <a:lnTo>
                    <a:pt x="12935" y="14654"/>
                  </a:lnTo>
                  <a:cubicBezTo>
                    <a:pt x="12947" y="14660"/>
                    <a:pt x="12963" y="14666"/>
                    <a:pt x="12975" y="14672"/>
                  </a:cubicBezTo>
                  <a:lnTo>
                    <a:pt x="12984" y="14675"/>
                  </a:lnTo>
                  <a:cubicBezTo>
                    <a:pt x="12996" y="14681"/>
                    <a:pt x="13011" y="14687"/>
                    <a:pt x="13023" y="14690"/>
                  </a:cubicBezTo>
                  <a:lnTo>
                    <a:pt x="13038" y="14696"/>
                  </a:lnTo>
                  <a:cubicBezTo>
                    <a:pt x="13053" y="14699"/>
                    <a:pt x="13068" y="14702"/>
                    <a:pt x="13083" y="14708"/>
                  </a:cubicBezTo>
                  <a:cubicBezTo>
                    <a:pt x="13101" y="14712"/>
                    <a:pt x="13117" y="14715"/>
                    <a:pt x="13135" y="14715"/>
                  </a:cubicBezTo>
                  <a:lnTo>
                    <a:pt x="13144" y="14715"/>
                  </a:lnTo>
                  <a:cubicBezTo>
                    <a:pt x="13162" y="14715"/>
                    <a:pt x="13180" y="14718"/>
                    <a:pt x="13198" y="14718"/>
                  </a:cubicBezTo>
                  <a:lnTo>
                    <a:pt x="14330" y="14718"/>
                  </a:lnTo>
                  <a:cubicBezTo>
                    <a:pt x="15266" y="14718"/>
                    <a:pt x="16027" y="13957"/>
                    <a:pt x="16027" y="13021"/>
                  </a:cubicBezTo>
                  <a:lnTo>
                    <a:pt x="16027" y="1698"/>
                  </a:lnTo>
                  <a:cubicBezTo>
                    <a:pt x="16027" y="759"/>
                    <a:pt x="15266" y="1"/>
                    <a:pt x="143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72850" lIns="72850" spcFirstLastPara="1" rIns="72850" wrap="square" tIns="7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1"/>
          <p:cNvSpPr txBox="1"/>
          <p:nvPr>
            <p:ph type="title"/>
          </p:nvPr>
        </p:nvSpPr>
        <p:spPr>
          <a:xfrm>
            <a:off x="309675" y="790507"/>
            <a:ext cx="4817100" cy="403800"/>
          </a:xfrm>
          <a:prstGeom prst="rect">
            <a:avLst/>
          </a:prstGeom>
        </p:spPr>
        <p:txBody>
          <a:bodyPr anchorCtr="0" anchor="ctr" bIns="73700" lIns="73700" spcFirstLastPara="1" rIns="73700" wrap="square" tIns="73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FAB40"/>
                </a:solidFill>
                <a:latin typeface="Lora"/>
                <a:ea typeface="Lora"/>
                <a:cs typeface="Lora"/>
                <a:sym typeface="Lora"/>
              </a:rPr>
              <a:t>Can be u</a:t>
            </a:r>
            <a:r>
              <a:rPr b="1" lang="en" sz="3400">
                <a:solidFill>
                  <a:srgbClr val="FFAB40"/>
                </a:solidFill>
                <a:latin typeface="Lora"/>
                <a:ea typeface="Lora"/>
                <a:cs typeface="Lora"/>
                <a:sym typeface="Lora"/>
              </a:rPr>
              <a:t>sed by : </a:t>
            </a:r>
            <a:endParaRPr b="1" sz="3400">
              <a:solidFill>
                <a:srgbClr val="FFAB4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3" name="Google Shape;283;p41"/>
          <p:cNvSpPr txBox="1"/>
          <p:nvPr>
            <p:ph idx="1" type="body"/>
          </p:nvPr>
        </p:nvSpPr>
        <p:spPr>
          <a:xfrm>
            <a:off x="309675" y="1194225"/>
            <a:ext cx="5810100" cy="3158700"/>
          </a:xfrm>
          <a:prstGeom prst="rect">
            <a:avLst/>
          </a:prstGeom>
        </p:spPr>
        <p:txBody>
          <a:bodyPr anchorCtr="0" anchor="ctr" bIns="72850" lIns="72850" spcFirstLastPara="1" rIns="72850" wrap="square" tIns="7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5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23850" lvl="0" marL="3683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Spectral"/>
              <a:buChar char="●"/>
            </a:pPr>
            <a:r>
              <a:rPr lang="en" sz="2400">
                <a:solidFill>
                  <a:schemeClr val="accent5"/>
                </a:solidFill>
                <a:latin typeface="Spectral"/>
                <a:ea typeface="Spectral"/>
                <a:cs typeface="Spectral"/>
                <a:sym typeface="Spectral"/>
              </a:rPr>
              <a:t>Students.</a:t>
            </a:r>
            <a:endParaRPr sz="2400">
              <a:solidFill>
                <a:schemeClr val="accent5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323850" lvl="0" marL="3683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Spectral"/>
              <a:buChar char="●"/>
            </a:pPr>
            <a:r>
              <a:rPr lang="en" sz="2400">
                <a:solidFill>
                  <a:schemeClr val="accent5"/>
                </a:solidFill>
                <a:latin typeface="Spectral"/>
                <a:ea typeface="Spectral"/>
                <a:cs typeface="Spectral"/>
                <a:sym typeface="Spectral"/>
              </a:rPr>
              <a:t>Visually </a:t>
            </a:r>
            <a:r>
              <a:rPr lang="en" sz="2400">
                <a:latin typeface="Spectral"/>
                <a:ea typeface="Spectral"/>
                <a:cs typeface="Spectral"/>
                <a:sym typeface="Spectral"/>
              </a:rPr>
              <a:t>impaired people.</a:t>
            </a:r>
            <a:endParaRPr sz="2900">
              <a:latin typeface="Spectral"/>
              <a:ea typeface="Spectral"/>
              <a:cs typeface="Spectral"/>
              <a:sym typeface="Spectral"/>
            </a:endParaRPr>
          </a:p>
          <a:p>
            <a:pPr indent="-323850" lvl="0" marL="3683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Font typeface="Spectral"/>
              <a:buChar char="●"/>
            </a:pPr>
            <a:r>
              <a:rPr lang="en" sz="2400">
                <a:solidFill>
                  <a:schemeClr val="accent5"/>
                </a:solidFill>
                <a:latin typeface="Spectral"/>
                <a:ea typeface="Spectral"/>
                <a:cs typeface="Spectral"/>
                <a:sym typeface="Spectral"/>
              </a:rPr>
              <a:t>Announcements. </a:t>
            </a:r>
            <a:endParaRPr sz="2400">
              <a:solidFill>
                <a:schemeClr val="accent5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284" name="Google Shape;284;p41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-2029387">
            <a:off x="2915185" y="1914288"/>
            <a:ext cx="1184356" cy="160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2"/>
          <p:cNvSpPr txBox="1"/>
          <p:nvPr>
            <p:ph type="title"/>
          </p:nvPr>
        </p:nvSpPr>
        <p:spPr>
          <a:xfrm>
            <a:off x="309675" y="790507"/>
            <a:ext cx="4817100" cy="403800"/>
          </a:xfrm>
          <a:prstGeom prst="rect">
            <a:avLst/>
          </a:prstGeom>
        </p:spPr>
        <p:txBody>
          <a:bodyPr anchorCtr="0" anchor="ctr" bIns="73700" lIns="73700" spcFirstLastPara="1" rIns="73700" wrap="square" tIns="73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FAB40"/>
                </a:solidFill>
                <a:latin typeface="Lora"/>
                <a:ea typeface="Lora"/>
                <a:cs typeface="Lora"/>
                <a:sym typeface="Lora"/>
              </a:rPr>
              <a:t>Conclusion </a:t>
            </a:r>
            <a:endParaRPr b="1" sz="3400">
              <a:solidFill>
                <a:srgbClr val="FFAB4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90" name="Google Shape;290;p42"/>
          <p:cNvSpPr txBox="1"/>
          <p:nvPr>
            <p:ph idx="1" type="body"/>
          </p:nvPr>
        </p:nvSpPr>
        <p:spPr>
          <a:xfrm>
            <a:off x="309675" y="1194225"/>
            <a:ext cx="5810100" cy="3158700"/>
          </a:xfrm>
          <a:prstGeom prst="rect">
            <a:avLst/>
          </a:prstGeom>
        </p:spPr>
        <p:txBody>
          <a:bodyPr anchorCtr="0" anchor="ctr" bIns="72850" lIns="72850" spcFirstLastPara="1" rIns="72850" wrap="square" tIns="72850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just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700"/>
              <a:buFont typeface="Spectral"/>
              <a:buChar char="●"/>
            </a:pPr>
            <a:r>
              <a:rPr lang="en" sz="1700">
                <a:latin typeface="Spectral"/>
                <a:ea typeface="Spectral"/>
                <a:cs typeface="Spectral"/>
                <a:sym typeface="Spectral"/>
              </a:rPr>
              <a:t>We studied the efficient use of developing aural app an android application by making the great use of it,</a:t>
            </a:r>
            <a:endParaRPr sz="1700">
              <a:latin typeface="Spectral"/>
              <a:ea typeface="Spectral"/>
              <a:cs typeface="Spectral"/>
              <a:sym typeface="Spectral"/>
            </a:endParaRPr>
          </a:p>
          <a:p>
            <a:pPr indent="-3365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Spectral"/>
              <a:buChar char="●"/>
            </a:pPr>
            <a:r>
              <a:rPr lang="en" sz="1700">
                <a:latin typeface="Spectral"/>
                <a:ea typeface="Spectral"/>
                <a:cs typeface="Spectral"/>
                <a:sym typeface="Spectral"/>
              </a:rPr>
              <a:t>We used these results to determine the usage of this application is very easy and everyone can make use of it  by easy and feasible ways of conversion.</a:t>
            </a:r>
            <a:endParaRPr sz="1700">
              <a:latin typeface="Spectral"/>
              <a:ea typeface="Spectral"/>
              <a:cs typeface="Spectral"/>
              <a:sym typeface="Spectral"/>
            </a:endParaRPr>
          </a:p>
          <a:p>
            <a:pPr indent="-33655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Spectral"/>
              <a:buChar char="●"/>
            </a:pPr>
            <a:r>
              <a:rPr lang="en" sz="1700">
                <a:latin typeface="Spectral"/>
                <a:ea typeface="Spectral"/>
                <a:cs typeface="Spectral"/>
                <a:sym typeface="Spectral"/>
              </a:rPr>
              <a:t>Main objective to develop the app was to provide conversion of  PDF files to  audio format.</a:t>
            </a:r>
            <a:endParaRPr sz="17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5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291" name="Google Shape;291;p42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-2029387">
            <a:off x="2915185" y="1914288"/>
            <a:ext cx="1184356" cy="160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3"/>
          <p:cNvSpPr txBox="1"/>
          <p:nvPr>
            <p:ph idx="1" type="subTitle"/>
          </p:nvPr>
        </p:nvSpPr>
        <p:spPr>
          <a:xfrm>
            <a:off x="2859574" y="1717953"/>
            <a:ext cx="3424800" cy="1229400"/>
          </a:xfrm>
          <a:prstGeom prst="rect">
            <a:avLst/>
          </a:prstGeom>
        </p:spPr>
        <p:txBody>
          <a:bodyPr anchorCtr="0" anchor="ctr" bIns="72850" lIns="72850" spcFirstLastPara="1" rIns="72850" wrap="square" tIns="728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Do you have any questions ?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7" name="Google Shape;297;p43"/>
          <p:cNvSpPr txBox="1"/>
          <p:nvPr>
            <p:ph type="ctrTitle"/>
          </p:nvPr>
        </p:nvSpPr>
        <p:spPr>
          <a:xfrm>
            <a:off x="1819179" y="650770"/>
            <a:ext cx="5505600" cy="1113900"/>
          </a:xfrm>
          <a:prstGeom prst="rect">
            <a:avLst/>
          </a:prstGeom>
        </p:spPr>
        <p:txBody>
          <a:bodyPr anchorCtr="0" anchor="ctr" bIns="73700" lIns="73700" spcFirstLastPara="1" rIns="73700" wrap="square" tIns="73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/>
              <a:t>Thanks</a:t>
            </a:r>
            <a:r>
              <a:rPr b="0" lang="en"/>
              <a:t>!</a:t>
            </a:r>
            <a:endParaRPr b="0"/>
          </a:p>
        </p:txBody>
      </p:sp>
      <p:sp>
        <p:nvSpPr>
          <p:cNvPr id="298" name="Google Shape;298;p43"/>
          <p:cNvSpPr txBox="1"/>
          <p:nvPr/>
        </p:nvSpPr>
        <p:spPr>
          <a:xfrm>
            <a:off x="3289197" y="4396972"/>
            <a:ext cx="2565600" cy="2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73700" lIns="73700" spcFirstLastPara="1" rIns="73700" wrap="square" tIns="73700">
            <a:noAutofit/>
          </a:bodyPr>
          <a:lstStyle/>
          <a:p>
            <a:pPr indent="0" lvl="0" marL="0" rtl="0" algn="ctr">
              <a:spcBef>
                <a:spcPts val="2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5"/>
                </a:solidFill>
                <a:latin typeface="Spectral"/>
                <a:ea typeface="Spectral"/>
                <a:cs typeface="Spectral"/>
                <a:sym typeface="Spectral"/>
              </a:rPr>
              <a:t>mallikarjunrayar.co.vu</a:t>
            </a:r>
            <a:endParaRPr sz="1000">
              <a:solidFill>
                <a:schemeClr val="accent5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299" name="Google Shape;29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0150" y="3379600"/>
            <a:ext cx="1710550" cy="171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1000" y="2725962"/>
            <a:ext cx="582374" cy="582374"/>
          </a:xfrm>
          <a:prstGeom prst="rect">
            <a:avLst/>
          </a:prstGeom>
          <a:noFill/>
          <a:ln>
            <a:noFill/>
          </a:ln>
          <a:effectLst>
            <a:reflection blurRad="0" dir="5400000" dist="47625" endA="0" endPos="21000" fadeDir="5400012" kx="0" rotWithShape="0" algn="bl" stA="51000" stPos="0" sy="-100000" ky="0"/>
          </a:effectLst>
        </p:spPr>
      </p:pic>
      <p:sp>
        <p:nvSpPr>
          <p:cNvPr id="301" name="Google Shape;301;p43"/>
          <p:cNvSpPr/>
          <p:nvPr/>
        </p:nvSpPr>
        <p:spPr>
          <a:xfrm>
            <a:off x="2462100" y="3622375"/>
            <a:ext cx="4245000" cy="3114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Arial"/>
              <a:buNone/>
            </a:pPr>
            <a:r>
              <a:rPr lang="en" sz="16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mallikarjunrayar003@gmail.com</a:t>
            </a:r>
            <a:endParaRPr b="1" sz="19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>
            <p:ph type="title"/>
          </p:nvPr>
        </p:nvSpPr>
        <p:spPr>
          <a:xfrm>
            <a:off x="309675" y="790507"/>
            <a:ext cx="4817100" cy="403800"/>
          </a:xfrm>
          <a:prstGeom prst="rect">
            <a:avLst/>
          </a:prstGeom>
        </p:spPr>
        <p:txBody>
          <a:bodyPr anchorCtr="0" anchor="ctr" bIns="73700" lIns="73700" spcFirstLastPara="1" rIns="73700" wrap="square" tIns="73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FAB40"/>
                </a:solidFill>
                <a:latin typeface="Lora"/>
                <a:ea typeface="Lora"/>
                <a:cs typeface="Lora"/>
                <a:sym typeface="Lora"/>
              </a:rPr>
              <a:t>Introduction</a:t>
            </a:r>
            <a:endParaRPr b="1" sz="3400">
              <a:solidFill>
                <a:srgbClr val="FFAB4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95" name="Google Shape;195;p32"/>
          <p:cNvSpPr txBox="1"/>
          <p:nvPr>
            <p:ph idx="1" type="body"/>
          </p:nvPr>
        </p:nvSpPr>
        <p:spPr>
          <a:xfrm>
            <a:off x="309675" y="1194225"/>
            <a:ext cx="5810100" cy="3158700"/>
          </a:xfrm>
          <a:prstGeom prst="rect">
            <a:avLst/>
          </a:prstGeom>
        </p:spPr>
        <p:txBody>
          <a:bodyPr anchorCtr="0" anchor="ctr" bIns="72850" lIns="72850" spcFirstLastPara="1" rIns="72850" wrap="square" tIns="7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accent5"/>
                </a:solidFill>
                <a:latin typeface="Spectral"/>
                <a:ea typeface="Spectral"/>
                <a:cs typeface="Spectral"/>
                <a:sym typeface="Spectral"/>
              </a:rPr>
              <a:t>Aural application aims at converting PDF file to Audio in a most simplest way, where in each and every user can easily listen to it anywhere anytime.</a:t>
            </a:r>
            <a:endParaRPr sz="1700">
              <a:solidFill>
                <a:schemeClr val="accent5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accent5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279400" lvl="0" marL="3683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pectral"/>
              <a:buChar char="●"/>
            </a:pPr>
            <a:r>
              <a:rPr lang="en" sz="1700">
                <a:solidFill>
                  <a:schemeClr val="accent5"/>
                </a:solidFill>
                <a:latin typeface="Spectral"/>
                <a:ea typeface="Spectral"/>
                <a:cs typeface="Spectral"/>
                <a:sym typeface="Spectral"/>
              </a:rPr>
              <a:t>The purpose of this project is converting the PDF file to listenable voice.</a:t>
            </a:r>
            <a:endParaRPr sz="1700">
              <a:solidFill>
                <a:schemeClr val="accent5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279400" lvl="0" marL="3683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pectral"/>
              <a:buChar char="●"/>
            </a:pPr>
            <a:r>
              <a:rPr lang="en" sz="1700">
                <a:solidFill>
                  <a:schemeClr val="accent5"/>
                </a:solidFill>
                <a:latin typeface="Spectral"/>
                <a:ea typeface="Spectral"/>
                <a:cs typeface="Spectral"/>
                <a:sym typeface="Spectral"/>
              </a:rPr>
              <a:t>It’s a major advantage is that it plays a very important role for visually impaired users who can simply just here to it.</a:t>
            </a:r>
            <a:endParaRPr sz="1700">
              <a:solidFill>
                <a:schemeClr val="accent5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-279400" lvl="0" marL="3683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Spectral"/>
              <a:buChar char="●"/>
            </a:pPr>
            <a:r>
              <a:rPr lang="en" sz="1700">
                <a:solidFill>
                  <a:schemeClr val="accent5"/>
                </a:solidFill>
                <a:latin typeface="Spectral"/>
                <a:ea typeface="Spectral"/>
                <a:cs typeface="Spectral"/>
                <a:sym typeface="Spectral"/>
              </a:rPr>
              <a:t>Now , let’s explore more about Aural.</a:t>
            </a:r>
            <a:endParaRPr sz="1700">
              <a:solidFill>
                <a:schemeClr val="accent5"/>
              </a:solidFill>
              <a:latin typeface="Spectral"/>
              <a:ea typeface="Spectral"/>
              <a:cs typeface="Spectral"/>
              <a:sym typeface="Spectral"/>
            </a:endParaRPr>
          </a:p>
        </p:txBody>
      </p:sp>
      <p:pic>
        <p:nvPicPr>
          <p:cNvPr id="196" name="Google Shape;196;p32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-2029387">
            <a:off x="2915185" y="1914288"/>
            <a:ext cx="1184356" cy="160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3"/>
          <p:cNvSpPr txBox="1"/>
          <p:nvPr>
            <p:ph type="title"/>
          </p:nvPr>
        </p:nvSpPr>
        <p:spPr>
          <a:xfrm>
            <a:off x="440010" y="334855"/>
            <a:ext cx="8532600" cy="403800"/>
          </a:xfrm>
          <a:prstGeom prst="rect">
            <a:avLst/>
          </a:prstGeom>
        </p:spPr>
        <p:txBody>
          <a:bodyPr anchorCtr="0" anchor="ctr" bIns="73700" lIns="73700" spcFirstLastPara="1" rIns="73700" wrap="square" tIns="73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FAB40"/>
                </a:solidFill>
                <a:latin typeface="Lora"/>
                <a:ea typeface="Lora"/>
                <a:cs typeface="Lora"/>
                <a:sym typeface="Lora"/>
              </a:rPr>
              <a:t>Sign-Up</a:t>
            </a:r>
            <a:endParaRPr b="1" sz="3400">
              <a:solidFill>
                <a:srgbClr val="FFAB4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2" name="Google Shape;202;p33"/>
          <p:cNvSpPr txBox="1"/>
          <p:nvPr>
            <p:ph idx="1" type="body"/>
          </p:nvPr>
        </p:nvSpPr>
        <p:spPr>
          <a:xfrm>
            <a:off x="625058" y="947686"/>
            <a:ext cx="7903200" cy="3595200"/>
          </a:xfrm>
          <a:prstGeom prst="rect">
            <a:avLst/>
          </a:prstGeom>
        </p:spPr>
        <p:txBody>
          <a:bodyPr anchorCtr="0" anchor="ctr" bIns="72850" lIns="72850" spcFirstLastPara="1" rIns="72850" wrap="square" tIns="7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pectral"/>
                <a:ea typeface="Spectral"/>
                <a:cs typeface="Spectral"/>
                <a:sym typeface="Spectral"/>
              </a:rPr>
              <a:t>Here one can Signup/Register for the Aural application , by providing his E-mail address and password.</a:t>
            </a:r>
            <a:endParaRPr sz="20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accent5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accent5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203" name="Google Shape;203;p33"/>
          <p:cNvPicPr preferRelativeResize="0"/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 rot="1184045">
            <a:off x="3739663" y="2647025"/>
            <a:ext cx="1749575" cy="213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>
            <p:ph type="title"/>
          </p:nvPr>
        </p:nvSpPr>
        <p:spPr>
          <a:xfrm>
            <a:off x="440010" y="334855"/>
            <a:ext cx="8532600" cy="403800"/>
          </a:xfrm>
          <a:prstGeom prst="rect">
            <a:avLst/>
          </a:prstGeom>
        </p:spPr>
        <p:txBody>
          <a:bodyPr anchorCtr="0" anchor="ctr" bIns="73700" lIns="73700" spcFirstLastPara="1" rIns="73700" wrap="square" tIns="73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FAB40"/>
                </a:solidFill>
                <a:latin typeface="Lora"/>
                <a:ea typeface="Lora"/>
                <a:cs typeface="Lora"/>
                <a:sym typeface="Lora"/>
              </a:rPr>
              <a:t>Sign-In</a:t>
            </a:r>
            <a:endParaRPr b="1" sz="3400">
              <a:solidFill>
                <a:srgbClr val="FFAB4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09" name="Google Shape;209;p34"/>
          <p:cNvSpPr txBox="1"/>
          <p:nvPr>
            <p:ph idx="1" type="body"/>
          </p:nvPr>
        </p:nvSpPr>
        <p:spPr>
          <a:xfrm>
            <a:off x="625058" y="947686"/>
            <a:ext cx="7903200" cy="3595200"/>
          </a:xfrm>
          <a:prstGeom prst="rect">
            <a:avLst/>
          </a:prstGeom>
        </p:spPr>
        <p:txBody>
          <a:bodyPr anchorCtr="0" anchor="ctr" bIns="72850" lIns="72850" spcFirstLastPara="1" rIns="72850" wrap="square" tIns="7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pectral"/>
                <a:ea typeface="Spectral"/>
                <a:cs typeface="Spectral"/>
                <a:sym typeface="Spectral"/>
              </a:rPr>
              <a:t>If user has already Signed-Up / Registered for the application before, the he/she can directly Sign-In to the application by entering his E-mail address and password.</a:t>
            </a:r>
            <a:endParaRPr sz="20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accent5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accent5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pic>
        <p:nvPicPr>
          <p:cNvPr id="210" name="Google Shape;210;p34"/>
          <p:cNvPicPr preferRelativeResize="0"/>
          <p:nvPr/>
        </p:nvPicPr>
        <p:blipFill>
          <a:blip r:embed="rId3">
            <a:alphaModFix amt="26000"/>
          </a:blip>
          <a:stretch>
            <a:fillRect/>
          </a:stretch>
        </p:blipFill>
        <p:spPr>
          <a:xfrm rot="1184045">
            <a:off x="3831513" y="2540900"/>
            <a:ext cx="1749575" cy="213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type="title"/>
          </p:nvPr>
        </p:nvSpPr>
        <p:spPr>
          <a:xfrm>
            <a:off x="625060" y="341930"/>
            <a:ext cx="8532600" cy="403800"/>
          </a:xfrm>
          <a:prstGeom prst="rect">
            <a:avLst/>
          </a:prstGeom>
        </p:spPr>
        <p:txBody>
          <a:bodyPr anchorCtr="0" anchor="ctr" bIns="73700" lIns="73700" spcFirstLastPara="1" rIns="73700" wrap="square" tIns="73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700">
                <a:solidFill>
                  <a:srgbClr val="FFAB40"/>
                </a:solidFill>
                <a:latin typeface="Lora"/>
                <a:ea typeface="Lora"/>
                <a:cs typeface="Lora"/>
                <a:sym typeface="Lora"/>
              </a:rPr>
              <a:t>Home</a:t>
            </a:r>
            <a:endParaRPr sz="2900"/>
          </a:p>
        </p:txBody>
      </p:sp>
      <p:pic>
        <p:nvPicPr>
          <p:cNvPr id="216" name="Google Shape;216;p35"/>
          <p:cNvPicPr preferRelativeResize="0"/>
          <p:nvPr/>
        </p:nvPicPr>
        <p:blipFill rotWithShape="1">
          <a:blip r:embed="rId3">
            <a:alphaModFix amt="38000"/>
          </a:blip>
          <a:srcRect b="16547" l="0" r="0" t="16540"/>
          <a:stretch/>
        </p:blipFill>
        <p:spPr>
          <a:xfrm>
            <a:off x="3608227" y="0"/>
            <a:ext cx="5535774" cy="2946726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5"/>
          <p:cNvSpPr txBox="1"/>
          <p:nvPr>
            <p:ph idx="1" type="body"/>
          </p:nvPr>
        </p:nvSpPr>
        <p:spPr>
          <a:xfrm>
            <a:off x="735008" y="1107161"/>
            <a:ext cx="7903200" cy="3595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fadeDir="5400012" kx="0" rotWithShape="0" algn="bl" stPos="0" sy="-100000" ky="0"/>
          </a:effectLst>
        </p:spPr>
        <p:txBody>
          <a:bodyPr anchorCtr="0" anchor="ctr" bIns="72850" lIns="72850" spcFirstLastPara="1" rIns="72850" wrap="square" tIns="7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  <a:latin typeface="Spectral"/>
                <a:ea typeface="Spectral"/>
                <a:cs typeface="Spectral"/>
                <a:sym typeface="Spectral"/>
              </a:rPr>
              <a:t>Interface where user can click on </a:t>
            </a:r>
            <a:r>
              <a:rPr b="1" lang="en" sz="2000">
                <a:solidFill>
                  <a:schemeClr val="accent5"/>
                </a:solidFill>
                <a:latin typeface="Spectral"/>
                <a:ea typeface="Spectral"/>
                <a:cs typeface="Spectral"/>
                <a:sym typeface="Spectral"/>
              </a:rPr>
              <a:t>“ Listen to PDF’s ” </a:t>
            </a:r>
            <a:r>
              <a:rPr lang="en" sz="2000">
                <a:solidFill>
                  <a:schemeClr val="accent5"/>
                </a:solidFill>
                <a:latin typeface="Spectral"/>
                <a:ea typeface="Spectral"/>
                <a:cs typeface="Spectral"/>
                <a:sym typeface="Spectral"/>
              </a:rPr>
              <a:t>and user is redirected to PDF to audio conversion page / Converter page.</a:t>
            </a:r>
            <a:endParaRPr sz="2000">
              <a:solidFill>
                <a:schemeClr val="accent5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accent5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accent5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6"/>
          <p:cNvSpPr txBox="1"/>
          <p:nvPr>
            <p:ph type="title"/>
          </p:nvPr>
        </p:nvSpPr>
        <p:spPr>
          <a:xfrm>
            <a:off x="440010" y="334855"/>
            <a:ext cx="8532600" cy="403800"/>
          </a:xfrm>
          <a:prstGeom prst="rect">
            <a:avLst/>
          </a:prstGeom>
        </p:spPr>
        <p:txBody>
          <a:bodyPr anchorCtr="0" anchor="ctr" bIns="73700" lIns="73700" spcFirstLastPara="1" rIns="73700" wrap="square" tIns="73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400">
                <a:solidFill>
                  <a:srgbClr val="FFAB40"/>
                </a:solidFill>
                <a:latin typeface="Lora"/>
                <a:ea typeface="Lora"/>
                <a:cs typeface="Lora"/>
                <a:sym typeface="Lora"/>
              </a:rPr>
              <a:t>Converter </a:t>
            </a:r>
            <a:endParaRPr sz="3300"/>
          </a:p>
        </p:txBody>
      </p:sp>
      <p:sp>
        <p:nvSpPr>
          <p:cNvPr id="223" name="Google Shape;223;p36"/>
          <p:cNvSpPr txBox="1"/>
          <p:nvPr>
            <p:ph idx="1" type="body"/>
          </p:nvPr>
        </p:nvSpPr>
        <p:spPr>
          <a:xfrm>
            <a:off x="620408" y="947686"/>
            <a:ext cx="7903200" cy="3595200"/>
          </a:xfrm>
          <a:prstGeom prst="rect">
            <a:avLst/>
          </a:prstGeom>
        </p:spPr>
        <p:txBody>
          <a:bodyPr anchorCtr="0" anchor="ctr" bIns="72850" lIns="72850" spcFirstLastPara="1" rIns="72850" wrap="square" tIns="7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AB40"/>
                </a:solidFill>
                <a:latin typeface="Merriweather"/>
                <a:ea typeface="Merriweather"/>
                <a:cs typeface="Merriweather"/>
                <a:sym typeface="Merriweather"/>
              </a:rPr>
              <a:t>Select PDF File</a:t>
            </a:r>
            <a:r>
              <a:rPr b="1" lang="en" sz="2700">
                <a:solidFill>
                  <a:srgbClr val="FFAB40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b="1" sz="2700">
              <a:solidFill>
                <a:srgbClr val="FFAB4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accent5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pectral"/>
                <a:ea typeface="Spectral"/>
                <a:cs typeface="Spectral"/>
                <a:sym typeface="Spectral"/>
              </a:rPr>
              <a:t>Here user can select the PDF file which he/she wants to listen to the information inside of it.</a:t>
            </a:r>
            <a:endParaRPr sz="2000">
              <a:solidFill>
                <a:schemeClr val="accent5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24" name="Google Shape;224;p36"/>
          <p:cNvSpPr/>
          <p:nvPr/>
        </p:nvSpPr>
        <p:spPr>
          <a:xfrm>
            <a:off x="4297639" y="604231"/>
            <a:ext cx="2297492" cy="1673937"/>
          </a:xfrm>
          <a:custGeom>
            <a:rect b="b" l="l" r="r" t="t"/>
            <a:pathLst>
              <a:path extrusionOk="0" h="10587" w="12036">
                <a:moveTo>
                  <a:pt x="6050" y="820"/>
                </a:moveTo>
                <a:cubicBezTo>
                  <a:pt x="7184" y="820"/>
                  <a:pt x="8287" y="1229"/>
                  <a:pt x="9169" y="1985"/>
                </a:cubicBezTo>
                <a:cubicBezTo>
                  <a:pt x="9326" y="2111"/>
                  <a:pt x="9326" y="2332"/>
                  <a:pt x="9169" y="2458"/>
                </a:cubicBezTo>
                <a:lnTo>
                  <a:pt x="9137" y="2490"/>
                </a:lnTo>
                <a:cubicBezTo>
                  <a:pt x="9064" y="2533"/>
                  <a:pt x="8978" y="2557"/>
                  <a:pt x="8896" y="2557"/>
                </a:cubicBezTo>
                <a:cubicBezTo>
                  <a:pt x="8802" y="2557"/>
                  <a:pt x="8715" y="2526"/>
                  <a:pt x="8665" y="2458"/>
                </a:cubicBezTo>
                <a:cubicBezTo>
                  <a:pt x="7940" y="1828"/>
                  <a:pt x="7027" y="1481"/>
                  <a:pt x="6050" y="1481"/>
                </a:cubicBezTo>
                <a:cubicBezTo>
                  <a:pt x="5073" y="1481"/>
                  <a:pt x="4160" y="1828"/>
                  <a:pt x="3466" y="2458"/>
                </a:cubicBezTo>
                <a:cubicBezTo>
                  <a:pt x="3378" y="2529"/>
                  <a:pt x="3270" y="2570"/>
                  <a:pt x="3175" y="2570"/>
                </a:cubicBezTo>
                <a:cubicBezTo>
                  <a:pt x="3101" y="2570"/>
                  <a:pt x="3035" y="2545"/>
                  <a:pt x="2994" y="2490"/>
                </a:cubicBezTo>
                <a:lnTo>
                  <a:pt x="2931" y="2458"/>
                </a:lnTo>
                <a:cubicBezTo>
                  <a:pt x="2836" y="2301"/>
                  <a:pt x="2836" y="2111"/>
                  <a:pt x="2931" y="1985"/>
                </a:cubicBezTo>
                <a:cubicBezTo>
                  <a:pt x="3782" y="1198"/>
                  <a:pt x="4884" y="820"/>
                  <a:pt x="6050" y="820"/>
                </a:cubicBezTo>
                <a:close/>
                <a:moveTo>
                  <a:pt x="1450" y="7152"/>
                </a:moveTo>
                <a:lnTo>
                  <a:pt x="1450" y="9106"/>
                </a:lnTo>
                <a:cubicBezTo>
                  <a:pt x="1041" y="9011"/>
                  <a:pt x="726" y="8601"/>
                  <a:pt x="726" y="8129"/>
                </a:cubicBezTo>
                <a:cubicBezTo>
                  <a:pt x="726" y="7656"/>
                  <a:pt x="1009" y="7278"/>
                  <a:pt x="1450" y="7152"/>
                </a:cubicBezTo>
                <a:close/>
                <a:moveTo>
                  <a:pt x="10618" y="7152"/>
                </a:moveTo>
                <a:cubicBezTo>
                  <a:pt x="11028" y="7310"/>
                  <a:pt x="11343" y="7688"/>
                  <a:pt x="11343" y="8129"/>
                </a:cubicBezTo>
                <a:cubicBezTo>
                  <a:pt x="11343" y="8601"/>
                  <a:pt x="11059" y="9011"/>
                  <a:pt x="10618" y="9106"/>
                </a:cubicBezTo>
                <a:lnTo>
                  <a:pt x="10618" y="7152"/>
                </a:lnTo>
                <a:close/>
                <a:moveTo>
                  <a:pt x="2521" y="6396"/>
                </a:moveTo>
                <a:cubicBezTo>
                  <a:pt x="2710" y="6396"/>
                  <a:pt x="2868" y="6554"/>
                  <a:pt x="2868" y="6743"/>
                </a:cubicBezTo>
                <a:lnTo>
                  <a:pt x="2868" y="9547"/>
                </a:lnTo>
                <a:cubicBezTo>
                  <a:pt x="2868" y="9736"/>
                  <a:pt x="2710" y="9893"/>
                  <a:pt x="2521" y="9893"/>
                </a:cubicBezTo>
                <a:cubicBezTo>
                  <a:pt x="2301" y="9893"/>
                  <a:pt x="2175" y="9736"/>
                  <a:pt x="2175" y="9547"/>
                </a:cubicBezTo>
                <a:lnTo>
                  <a:pt x="2175" y="6743"/>
                </a:lnTo>
                <a:cubicBezTo>
                  <a:pt x="2175" y="6554"/>
                  <a:pt x="2301" y="6396"/>
                  <a:pt x="2521" y="6396"/>
                </a:cubicBezTo>
                <a:close/>
                <a:moveTo>
                  <a:pt x="9547" y="6396"/>
                </a:moveTo>
                <a:cubicBezTo>
                  <a:pt x="9767" y="6396"/>
                  <a:pt x="9925" y="6554"/>
                  <a:pt x="9925" y="6743"/>
                </a:cubicBezTo>
                <a:lnTo>
                  <a:pt x="9925" y="9547"/>
                </a:lnTo>
                <a:cubicBezTo>
                  <a:pt x="9925" y="9736"/>
                  <a:pt x="9767" y="9893"/>
                  <a:pt x="9547" y="9893"/>
                </a:cubicBezTo>
                <a:cubicBezTo>
                  <a:pt x="9358" y="9893"/>
                  <a:pt x="9200" y="9736"/>
                  <a:pt x="9200" y="9547"/>
                </a:cubicBezTo>
                <a:lnTo>
                  <a:pt x="9200" y="6743"/>
                </a:lnTo>
                <a:cubicBezTo>
                  <a:pt x="9200" y="6554"/>
                  <a:pt x="9358" y="6396"/>
                  <a:pt x="9547" y="6396"/>
                </a:cubicBezTo>
                <a:close/>
                <a:moveTo>
                  <a:pt x="6018" y="1"/>
                </a:moveTo>
                <a:cubicBezTo>
                  <a:pt x="4664" y="1"/>
                  <a:pt x="3403" y="473"/>
                  <a:pt x="2427" y="1387"/>
                </a:cubicBezTo>
                <a:cubicBezTo>
                  <a:pt x="2080" y="1733"/>
                  <a:pt x="1986" y="2269"/>
                  <a:pt x="2238" y="2679"/>
                </a:cubicBezTo>
                <a:cubicBezTo>
                  <a:pt x="1671" y="3435"/>
                  <a:pt x="1419" y="4348"/>
                  <a:pt x="1419" y="5293"/>
                </a:cubicBezTo>
                <a:lnTo>
                  <a:pt x="1419" y="6396"/>
                </a:lnTo>
                <a:cubicBezTo>
                  <a:pt x="631" y="6554"/>
                  <a:pt x="1" y="7247"/>
                  <a:pt x="1" y="8129"/>
                </a:cubicBezTo>
                <a:cubicBezTo>
                  <a:pt x="1" y="8980"/>
                  <a:pt x="631" y="9704"/>
                  <a:pt x="1450" y="9862"/>
                </a:cubicBezTo>
                <a:cubicBezTo>
                  <a:pt x="1576" y="10303"/>
                  <a:pt x="1986" y="10586"/>
                  <a:pt x="2427" y="10586"/>
                </a:cubicBezTo>
                <a:cubicBezTo>
                  <a:pt x="3025" y="10586"/>
                  <a:pt x="3498" y="10114"/>
                  <a:pt x="3498" y="9515"/>
                </a:cubicBezTo>
                <a:lnTo>
                  <a:pt x="3498" y="6711"/>
                </a:lnTo>
                <a:cubicBezTo>
                  <a:pt x="3498" y="6113"/>
                  <a:pt x="3025" y="5640"/>
                  <a:pt x="2427" y="5640"/>
                </a:cubicBezTo>
                <a:cubicBezTo>
                  <a:pt x="2301" y="5640"/>
                  <a:pt x="2206" y="5703"/>
                  <a:pt x="2080" y="5735"/>
                </a:cubicBezTo>
                <a:lnTo>
                  <a:pt x="2080" y="5325"/>
                </a:lnTo>
                <a:cubicBezTo>
                  <a:pt x="2080" y="4537"/>
                  <a:pt x="2301" y="3844"/>
                  <a:pt x="2710" y="3214"/>
                </a:cubicBezTo>
                <a:cubicBezTo>
                  <a:pt x="2827" y="3263"/>
                  <a:pt x="2948" y="3285"/>
                  <a:pt x="3067" y="3285"/>
                </a:cubicBezTo>
                <a:cubicBezTo>
                  <a:pt x="3333" y="3285"/>
                  <a:pt x="3596" y="3177"/>
                  <a:pt x="3813" y="3025"/>
                </a:cubicBezTo>
                <a:cubicBezTo>
                  <a:pt x="4412" y="2490"/>
                  <a:pt x="5136" y="2238"/>
                  <a:pt x="5924" y="2238"/>
                </a:cubicBezTo>
                <a:cubicBezTo>
                  <a:pt x="6711" y="2238"/>
                  <a:pt x="7499" y="2490"/>
                  <a:pt x="8066" y="3025"/>
                </a:cubicBezTo>
                <a:cubicBezTo>
                  <a:pt x="8276" y="3193"/>
                  <a:pt x="8542" y="3291"/>
                  <a:pt x="8799" y="3291"/>
                </a:cubicBezTo>
                <a:cubicBezTo>
                  <a:pt x="8927" y="3291"/>
                  <a:pt x="9053" y="3267"/>
                  <a:pt x="9169" y="3214"/>
                </a:cubicBezTo>
                <a:cubicBezTo>
                  <a:pt x="9610" y="3844"/>
                  <a:pt x="9799" y="4600"/>
                  <a:pt x="9799" y="5325"/>
                </a:cubicBezTo>
                <a:lnTo>
                  <a:pt x="9799" y="5735"/>
                </a:lnTo>
                <a:cubicBezTo>
                  <a:pt x="9673" y="5703"/>
                  <a:pt x="9547" y="5640"/>
                  <a:pt x="9452" y="5640"/>
                </a:cubicBezTo>
                <a:cubicBezTo>
                  <a:pt x="8854" y="5640"/>
                  <a:pt x="8381" y="6113"/>
                  <a:pt x="8381" y="6711"/>
                </a:cubicBezTo>
                <a:lnTo>
                  <a:pt x="8381" y="9515"/>
                </a:lnTo>
                <a:cubicBezTo>
                  <a:pt x="8381" y="10114"/>
                  <a:pt x="8854" y="10586"/>
                  <a:pt x="9452" y="10586"/>
                </a:cubicBezTo>
                <a:cubicBezTo>
                  <a:pt x="9925" y="10586"/>
                  <a:pt x="10303" y="10271"/>
                  <a:pt x="10429" y="9862"/>
                </a:cubicBezTo>
                <a:cubicBezTo>
                  <a:pt x="11406" y="9704"/>
                  <a:pt x="12036" y="9011"/>
                  <a:pt x="12036" y="8129"/>
                </a:cubicBezTo>
                <a:cubicBezTo>
                  <a:pt x="12036" y="7278"/>
                  <a:pt x="11437" y="6554"/>
                  <a:pt x="10618" y="6396"/>
                </a:cubicBezTo>
                <a:lnTo>
                  <a:pt x="10618" y="5293"/>
                </a:lnTo>
                <a:cubicBezTo>
                  <a:pt x="10618" y="4348"/>
                  <a:pt x="10335" y="3435"/>
                  <a:pt x="9799" y="2679"/>
                </a:cubicBezTo>
                <a:cubicBezTo>
                  <a:pt x="10020" y="2269"/>
                  <a:pt x="9957" y="1733"/>
                  <a:pt x="9610" y="1387"/>
                </a:cubicBezTo>
                <a:cubicBezTo>
                  <a:pt x="8602" y="473"/>
                  <a:pt x="7342" y="1"/>
                  <a:pt x="601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  <a:effectLst>
            <a:reflection blurRad="0" dir="5400000" dist="38100" endA="0" endPos="30000" fadeDir="5400012" kx="0" rotWithShape="0" algn="bl" stA="81000" stPos="0" sy="-100000" ky="0"/>
          </a:effectLst>
        </p:spPr>
        <p:txBody>
          <a:bodyPr anchorCtr="0" anchor="ctr" bIns="72850" lIns="72850" spcFirstLastPara="1" rIns="72850" wrap="square" tIns="7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36"/>
          <p:cNvGrpSpPr/>
          <p:nvPr/>
        </p:nvGrpSpPr>
        <p:grpSpPr>
          <a:xfrm rot="-1616079">
            <a:off x="5149670" y="1436090"/>
            <a:ext cx="602163" cy="580386"/>
            <a:chOff x="889275" y="861850"/>
            <a:chExt cx="487950" cy="424575"/>
          </a:xfrm>
        </p:grpSpPr>
        <p:sp>
          <p:nvSpPr>
            <p:cNvPr id="226" name="Google Shape;226;p36"/>
            <p:cNvSpPr/>
            <p:nvPr/>
          </p:nvSpPr>
          <p:spPr>
            <a:xfrm>
              <a:off x="1319225" y="1031700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5"/>
                  </a:cubicBezTo>
                  <a:cubicBezTo>
                    <a:pt x="2265" y="251"/>
                    <a:pt x="2012" y="1"/>
                    <a:pt x="17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72850" lIns="72850" spcFirstLastPara="1" rIns="72850" wrap="square" tIns="7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227" name="Google Shape;227;p36"/>
            <p:cNvSpPr/>
            <p:nvPr/>
          </p:nvSpPr>
          <p:spPr>
            <a:xfrm>
              <a:off x="1314475" y="946725"/>
              <a:ext cx="62750" cy="56700"/>
            </a:xfrm>
            <a:custGeom>
              <a:rect b="b" l="l" r="r" t="t"/>
              <a:pathLst>
                <a:path extrusionOk="0" h="2268" w="2510">
                  <a:moveTo>
                    <a:pt x="1889" y="0"/>
                  </a:moveTo>
                  <a:cubicBezTo>
                    <a:pt x="1744" y="0"/>
                    <a:pt x="1599" y="55"/>
                    <a:pt x="1489" y="166"/>
                  </a:cubicBezTo>
                  <a:lnTo>
                    <a:pt x="357" y="1298"/>
                  </a:lnTo>
                  <a:cubicBezTo>
                    <a:pt x="1" y="1657"/>
                    <a:pt x="251" y="2267"/>
                    <a:pt x="759" y="2267"/>
                  </a:cubicBezTo>
                  <a:cubicBezTo>
                    <a:pt x="906" y="2267"/>
                    <a:pt x="1051" y="2207"/>
                    <a:pt x="1157" y="2101"/>
                  </a:cubicBezTo>
                  <a:lnTo>
                    <a:pt x="2289" y="969"/>
                  </a:lnTo>
                  <a:cubicBezTo>
                    <a:pt x="2510" y="745"/>
                    <a:pt x="2510" y="389"/>
                    <a:pt x="2289" y="166"/>
                  </a:cubicBezTo>
                  <a:cubicBezTo>
                    <a:pt x="2179" y="55"/>
                    <a:pt x="2034" y="0"/>
                    <a:pt x="18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72850" lIns="72850" spcFirstLastPara="1" rIns="72850" wrap="square" tIns="7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228" name="Google Shape;228;p36"/>
            <p:cNvSpPr/>
            <p:nvPr/>
          </p:nvSpPr>
          <p:spPr>
            <a:xfrm>
              <a:off x="1317875" y="1088250"/>
              <a:ext cx="59350" cy="56675"/>
            </a:xfrm>
            <a:custGeom>
              <a:rect b="b" l="l" r="r" t="t"/>
              <a:pathLst>
                <a:path extrusionOk="0" h="2267" w="2374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1" y="390"/>
                    <a:pt x="1" y="746"/>
                    <a:pt x="221" y="969"/>
                  </a:cubicBezTo>
                  <a:lnTo>
                    <a:pt x="1353" y="2102"/>
                  </a:lnTo>
                  <a:cubicBezTo>
                    <a:pt x="1463" y="2212"/>
                    <a:pt x="1608" y="2267"/>
                    <a:pt x="1753" y="2267"/>
                  </a:cubicBezTo>
                  <a:cubicBezTo>
                    <a:pt x="1898" y="2267"/>
                    <a:pt x="2043" y="2212"/>
                    <a:pt x="2153" y="2102"/>
                  </a:cubicBezTo>
                  <a:cubicBezTo>
                    <a:pt x="2374" y="1878"/>
                    <a:pt x="2374" y="1522"/>
                    <a:pt x="2153" y="1298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72850" lIns="72850" spcFirstLastPara="1" rIns="72850" wrap="square" tIns="7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229" name="Google Shape;229;p36"/>
            <p:cNvSpPr/>
            <p:nvPr/>
          </p:nvSpPr>
          <p:spPr>
            <a:xfrm>
              <a:off x="889275" y="861850"/>
              <a:ext cx="400700" cy="424575"/>
            </a:xfrm>
            <a:custGeom>
              <a:rect b="b" l="l" r="r" t="t"/>
              <a:pathLst>
                <a:path extrusionOk="0" h="16983" w="16028">
                  <a:moveTo>
                    <a:pt x="4668" y="4530"/>
                  </a:moveTo>
                  <a:lnTo>
                    <a:pt x="4668" y="10191"/>
                  </a:lnTo>
                  <a:lnTo>
                    <a:pt x="4104" y="10191"/>
                  </a:lnTo>
                  <a:cubicBezTo>
                    <a:pt x="2539" y="10191"/>
                    <a:pt x="1271" y="8923"/>
                    <a:pt x="1271" y="7359"/>
                  </a:cubicBezTo>
                  <a:cubicBezTo>
                    <a:pt x="1271" y="5795"/>
                    <a:pt x="2539" y="4530"/>
                    <a:pt x="4104" y="4530"/>
                  </a:cubicBezTo>
                  <a:close/>
                  <a:moveTo>
                    <a:pt x="6972" y="4530"/>
                  </a:moveTo>
                  <a:lnTo>
                    <a:pt x="6972" y="10191"/>
                  </a:lnTo>
                  <a:lnTo>
                    <a:pt x="5800" y="10191"/>
                  </a:lnTo>
                  <a:lnTo>
                    <a:pt x="5800" y="4530"/>
                  </a:lnTo>
                  <a:close/>
                  <a:moveTo>
                    <a:pt x="12633" y="1565"/>
                  </a:moveTo>
                  <a:lnTo>
                    <a:pt x="12633" y="13153"/>
                  </a:lnTo>
                  <a:lnTo>
                    <a:pt x="8104" y="10436"/>
                  </a:lnTo>
                  <a:lnTo>
                    <a:pt x="8104" y="4282"/>
                  </a:lnTo>
                  <a:lnTo>
                    <a:pt x="12633" y="1565"/>
                  </a:lnTo>
                  <a:close/>
                  <a:moveTo>
                    <a:pt x="14330" y="1133"/>
                  </a:moveTo>
                  <a:cubicBezTo>
                    <a:pt x="14644" y="1133"/>
                    <a:pt x="14898" y="1384"/>
                    <a:pt x="14898" y="1698"/>
                  </a:cubicBezTo>
                  <a:lnTo>
                    <a:pt x="14898" y="13021"/>
                  </a:lnTo>
                  <a:cubicBezTo>
                    <a:pt x="14898" y="13335"/>
                    <a:pt x="14644" y="13588"/>
                    <a:pt x="14330" y="13588"/>
                  </a:cubicBezTo>
                  <a:lnTo>
                    <a:pt x="13766" y="13588"/>
                  </a:lnTo>
                  <a:lnTo>
                    <a:pt x="13766" y="1133"/>
                  </a:lnTo>
                  <a:close/>
                  <a:moveTo>
                    <a:pt x="5800" y="11324"/>
                  </a:moveTo>
                  <a:lnTo>
                    <a:pt x="5800" y="15285"/>
                  </a:lnTo>
                  <a:cubicBezTo>
                    <a:pt x="5800" y="15599"/>
                    <a:pt x="5547" y="15850"/>
                    <a:pt x="5236" y="15850"/>
                  </a:cubicBezTo>
                  <a:cubicBezTo>
                    <a:pt x="4922" y="15850"/>
                    <a:pt x="4668" y="15599"/>
                    <a:pt x="4668" y="15285"/>
                  </a:cubicBezTo>
                  <a:lnTo>
                    <a:pt x="4668" y="11324"/>
                  </a:lnTo>
                  <a:close/>
                  <a:moveTo>
                    <a:pt x="13132" y="1"/>
                  </a:moveTo>
                  <a:lnTo>
                    <a:pt x="13098" y="7"/>
                  </a:lnTo>
                  <a:lnTo>
                    <a:pt x="13074" y="10"/>
                  </a:lnTo>
                  <a:cubicBezTo>
                    <a:pt x="13065" y="10"/>
                    <a:pt x="13056" y="16"/>
                    <a:pt x="13047" y="19"/>
                  </a:cubicBezTo>
                  <a:cubicBezTo>
                    <a:pt x="13038" y="22"/>
                    <a:pt x="13029" y="22"/>
                    <a:pt x="13020" y="25"/>
                  </a:cubicBezTo>
                  <a:lnTo>
                    <a:pt x="12996" y="34"/>
                  </a:lnTo>
                  <a:lnTo>
                    <a:pt x="12966" y="46"/>
                  </a:lnTo>
                  <a:lnTo>
                    <a:pt x="12947" y="58"/>
                  </a:lnTo>
                  <a:cubicBezTo>
                    <a:pt x="12935" y="61"/>
                    <a:pt x="12926" y="67"/>
                    <a:pt x="12917" y="73"/>
                  </a:cubicBezTo>
                  <a:lnTo>
                    <a:pt x="12908" y="79"/>
                  </a:lnTo>
                  <a:lnTo>
                    <a:pt x="7380" y="3398"/>
                  </a:lnTo>
                  <a:lnTo>
                    <a:pt x="4104" y="3398"/>
                  </a:lnTo>
                  <a:cubicBezTo>
                    <a:pt x="2023" y="3398"/>
                    <a:pt x="299" y="5001"/>
                    <a:pt x="151" y="7075"/>
                  </a:cubicBezTo>
                  <a:cubicBezTo>
                    <a:pt x="0" y="9150"/>
                    <a:pt x="1480" y="10986"/>
                    <a:pt x="3536" y="11281"/>
                  </a:cubicBezTo>
                  <a:lnTo>
                    <a:pt x="3536" y="15285"/>
                  </a:lnTo>
                  <a:cubicBezTo>
                    <a:pt x="3536" y="16224"/>
                    <a:pt x="4297" y="16982"/>
                    <a:pt x="5236" y="16982"/>
                  </a:cubicBezTo>
                  <a:cubicBezTo>
                    <a:pt x="6172" y="16982"/>
                    <a:pt x="6933" y="16224"/>
                    <a:pt x="6933" y="15285"/>
                  </a:cubicBezTo>
                  <a:lnTo>
                    <a:pt x="6933" y="11324"/>
                  </a:lnTo>
                  <a:lnTo>
                    <a:pt x="7380" y="11324"/>
                  </a:lnTo>
                  <a:lnTo>
                    <a:pt x="12908" y="14639"/>
                  </a:lnTo>
                  <a:cubicBezTo>
                    <a:pt x="12911" y="14642"/>
                    <a:pt x="12914" y="14642"/>
                    <a:pt x="12920" y="14645"/>
                  </a:cubicBezTo>
                  <a:lnTo>
                    <a:pt x="12935" y="14654"/>
                  </a:lnTo>
                  <a:cubicBezTo>
                    <a:pt x="12947" y="14660"/>
                    <a:pt x="12963" y="14666"/>
                    <a:pt x="12975" y="14672"/>
                  </a:cubicBezTo>
                  <a:lnTo>
                    <a:pt x="12984" y="14675"/>
                  </a:lnTo>
                  <a:cubicBezTo>
                    <a:pt x="12996" y="14681"/>
                    <a:pt x="13011" y="14687"/>
                    <a:pt x="13023" y="14690"/>
                  </a:cubicBezTo>
                  <a:lnTo>
                    <a:pt x="13038" y="14696"/>
                  </a:lnTo>
                  <a:cubicBezTo>
                    <a:pt x="13053" y="14699"/>
                    <a:pt x="13068" y="14702"/>
                    <a:pt x="13083" y="14708"/>
                  </a:cubicBezTo>
                  <a:cubicBezTo>
                    <a:pt x="13101" y="14712"/>
                    <a:pt x="13117" y="14715"/>
                    <a:pt x="13135" y="14715"/>
                  </a:cubicBezTo>
                  <a:lnTo>
                    <a:pt x="13144" y="14715"/>
                  </a:lnTo>
                  <a:cubicBezTo>
                    <a:pt x="13162" y="14715"/>
                    <a:pt x="13180" y="14718"/>
                    <a:pt x="13198" y="14718"/>
                  </a:cubicBezTo>
                  <a:lnTo>
                    <a:pt x="14330" y="14718"/>
                  </a:lnTo>
                  <a:cubicBezTo>
                    <a:pt x="15266" y="14718"/>
                    <a:pt x="16027" y="13957"/>
                    <a:pt x="16027" y="13021"/>
                  </a:cubicBezTo>
                  <a:lnTo>
                    <a:pt x="16027" y="1698"/>
                  </a:lnTo>
                  <a:cubicBezTo>
                    <a:pt x="16027" y="759"/>
                    <a:pt x="15266" y="1"/>
                    <a:pt x="143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72850" lIns="72850" spcFirstLastPara="1" rIns="72850" wrap="square" tIns="7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7"/>
          <p:cNvSpPr txBox="1"/>
          <p:nvPr>
            <p:ph type="title"/>
          </p:nvPr>
        </p:nvSpPr>
        <p:spPr>
          <a:xfrm>
            <a:off x="440010" y="334855"/>
            <a:ext cx="8532600" cy="403800"/>
          </a:xfrm>
          <a:prstGeom prst="rect">
            <a:avLst/>
          </a:prstGeom>
        </p:spPr>
        <p:txBody>
          <a:bodyPr anchorCtr="0" anchor="ctr" bIns="73700" lIns="73700" spcFirstLastPara="1" rIns="73700" wrap="square" tIns="73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FAB40"/>
                </a:solidFill>
                <a:latin typeface="Lora"/>
                <a:ea typeface="Lora"/>
                <a:cs typeface="Lora"/>
                <a:sym typeface="Lora"/>
              </a:rPr>
              <a:t>Converter </a:t>
            </a:r>
            <a:endParaRPr sz="3300"/>
          </a:p>
        </p:txBody>
      </p:sp>
      <p:sp>
        <p:nvSpPr>
          <p:cNvPr id="235" name="Google Shape;235;p37"/>
          <p:cNvSpPr txBox="1"/>
          <p:nvPr>
            <p:ph idx="1" type="body"/>
          </p:nvPr>
        </p:nvSpPr>
        <p:spPr>
          <a:xfrm>
            <a:off x="625058" y="947686"/>
            <a:ext cx="7903200" cy="3595200"/>
          </a:xfrm>
          <a:prstGeom prst="rect">
            <a:avLst/>
          </a:prstGeom>
        </p:spPr>
        <p:txBody>
          <a:bodyPr anchorCtr="0" anchor="ctr" bIns="72850" lIns="72850" spcFirstLastPara="1" rIns="72850" wrap="square" tIns="7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AB40"/>
                </a:solidFill>
                <a:latin typeface="Merriweather"/>
                <a:ea typeface="Merriweather"/>
                <a:cs typeface="Merriweather"/>
                <a:sym typeface="Merriweather"/>
              </a:rPr>
              <a:t>Mention Page Number</a:t>
            </a:r>
            <a:r>
              <a:rPr b="1" lang="en" sz="2400">
                <a:solidFill>
                  <a:srgbClr val="FFAB40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 b="1" sz="2400">
              <a:solidFill>
                <a:srgbClr val="FFAB4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accent5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pectral"/>
                <a:ea typeface="Spectral"/>
                <a:cs typeface="Spectral"/>
                <a:sym typeface="Spectral"/>
              </a:rPr>
              <a:t>Here user can specify the page number of the uploaded PDF file from which he/she wants to listen to the information. </a:t>
            </a:r>
            <a:r>
              <a:rPr lang="en" sz="1900">
                <a:latin typeface="Spectral"/>
                <a:ea typeface="Spectral"/>
                <a:cs typeface="Spectral"/>
                <a:sym typeface="Spectral"/>
              </a:rPr>
              <a:t> </a:t>
            </a:r>
            <a:endParaRPr sz="1900">
              <a:solidFill>
                <a:schemeClr val="accent5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36" name="Google Shape;236;p37"/>
          <p:cNvSpPr/>
          <p:nvPr/>
        </p:nvSpPr>
        <p:spPr>
          <a:xfrm>
            <a:off x="4571989" y="491031"/>
            <a:ext cx="2297492" cy="1673937"/>
          </a:xfrm>
          <a:custGeom>
            <a:rect b="b" l="l" r="r" t="t"/>
            <a:pathLst>
              <a:path extrusionOk="0" h="10587" w="12036">
                <a:moveTo>
                  <a:pt x="6050" y="820"/>
                </a:moveTo>
                <a:cubicBezTo>
                  <a:pt x="7184" y="820"/>
                  <a:pt x="8287" y="1229"/>
                  <a:pt x="9169" y="1985"/>
                </a:cubicBezTo>
                <a:cubicBezTo>
                  <a:pt x="9326" y="2111"/>
                  <a:pt x="9326" y="2332"/>
                  <a:pt x="9169" y="2458"/>
                </a:cubicBezTo>
                <a:lnTo>
                  <a:pt x="9137" y="2490"/>
                </a:lnTo>
                <a:cubicBezTo>
                  <a:pt x="9064" y="2533"/>
                  <a:pt x="8978" y="2557"/>
                  <a:pt x="8896" y="2557"/>
                </a:cubicBezTo>
                <a:cubicBezTo>
                  <a:pt x="8802" y="2557"/>
                  <a:pt x="8715" y="2526"/>
                  <a:pt x="8665" y="2458"/>
                </a:cubicBezTo>
                <a:cubicBezTo>
                  <a:pt x="7940" y="1828"/>
                  <a:pt x="7027" y="1481"/>
                  <a:pt x="6050" y="1481"/>
                </a:cubicBezTo>
                <a:cubicBezTo>
                  <a:pt x="5073" y="1481"/>
                  <a:pt x="4160" y="1828"/>
                  <a:pt x="3466" y="2458"/>
                </a:cubicBezTo>
                <a:cubicBezTo>
                  <a:pt x="3378" y="2529"/>
                  <a:pt x="3270" y="2570"/>
                  <a:pt x="3175" y="2570"/>
                </a:cubicBezTo>
                <a:cubicBezTo>
                  <a:pt x="3101" y="2570"/>
                  <a:pt x="3035" y="2545"/>
                  <a:pt x="2994" y="2490"/>
                </a:cubicBezTo>
                <a:lnTo>
                  <a:pt x="2931" y="2458"/>
                </a:lnTo>
                <a:cubicBezTo>
                  <a:pt x="2836" y="2301"/>
                  <a:pt x="2836" y="2111"/>
                  <a:pt x="2931" y="1985"/>
                </a:cubicBezTo>
                <a:cubicBezTo>
                  <a:pt x="3782" y="1198"/>
                  <a:pt x="4884" y="820"/>
                  <a:pt x="6050" y="820"/>
                </a:cubicBezTo>
                <a:close/>
                <a:moveTo>
                  <a:pt x="1450" y="7152"/>
                </a:moveTo>
                <a:lnTo>
                  <a:pt x="1450" y="9106"/>
                </a:lnTo>
                <a:cubicBezTo>
                  <a:pt x="1041" y="9011"/>
                  <a:pt x="726" y="8601"/>
                  <a:pt x="726" y="8129"/>
                </a:cubicBezTo>
                <a:cubicBezTo>
                  <a:pt x="726" y="7656"/>
                  <a:pt x="1009" y="7278"/>
                  <a:pt x="1450" y="7152"/>
                </a:cubicBezTo>
                <a:close/>
                <a:moveTo>
                  <a:pt x="10618" y="7152"/>
                </a:moveTo>
                <a:cubicBezTo>
                  <a:pt x="11028" y="7310"/>
                  <a:pt x="11343" y="7688"/>
                  <a:pt x="11343" y="8129"/>
                </a:cubicBezTo>
                <a:cubicBezTo>
                  <a:pt x="11343" y="8601"/>
                  <a:pt x="11059" y="9011"/>
                  <a:pt x="10618" y="9106"/>
                </a:cubicBezTo>
                <a:lnTo>
                  <a:pt x="10618" y="7152"/>
                </a:lnTo>
                <a:close/>
                <a:moveTo>
                  <a:pt x="2521" y="6396"/>
                </a:moveTo>
                <a:cubicBezTo>
                  <a:pt x="2710" y="6396"/>
                  <a:pt x="2868" y="6554"/>
                  <a:pt x="2868" y="6743"/>
                </a:cubicBezTo>
                <a:lnTo>
                  <a:pt x="2868" y="9547"/>
                </a:lnTo>
                <a:cubicBezTo>
                  <a:pt x="2868" y="9736"/>
                  <a:pt x="2710" y="9893"/>
                  <a:pt x="2521" y="9893"/>
                </a:cubicBezTo>
                <a:cubicBezTo>
                  <a:pt x="2301" y="9893"/>
                  <a:pt x="2175" y="9736"/>
                  <a:pt x="2175" y="9547"/>
                </a:cubicBezTo>
                <a:lnTo>
                  <a:pt x="2175" y="6743"/>
                </a:lnTo>
                <a:cubicBezTo>
                  <a:pt x="2175" y="6554"/>
                  <a:pt x="2301" y="6396"/>
                  <a:pt x="2521" y="6396"/>
                </a:cubicBezTo>
                <a:close/>
                <a:moveTo>
                  <a:pt x="9547" y="6396"/>
                </a:moveTo>
                <a:cubicBezTo>
                  <a:pt x="9767" y="6396"/>
                  <a:pt x="9925" y="6554"/>
                  <a:pt x="9925" y="6743"/>
                </a:cubicBezTo>
                <a:lnTo>
                  <a:pt x="9925" y="9547"/>
                </a:lnTo>
                <a:cubicBezTo>
                  <a:pt x="9925" y="9736"/>
                  <a:pt x="9767" y="9893"/>
                  <a:pt x="9547" y="9893"/>
                </a:cubicBezTo>
                <a:cubicBezTo>
                  <a:pt x="9358" y="9893"/>
                  <a:pt x="9200" y="9736"/>
                  <a:pt x="9200" y="9547"/>
                </a:cubicBezTo>
                <a:lnTo>
                  <a:pt x="9200" y="6743"/>
                </a:lnTo>
                <a:cubicBezTo>
                  <a:pt x="9200" y="6554"/>
                  <a:pt x="9358" y="6396"/>
                  <a:pt x="9547" y="6396"/>
                </a:cubicBezTo>
                <a:close/>
                <a:moveTo>
                  <a:pt x="6018" y="1"/>
                </a:moveTo>
                <a:cubicBezTo>
                  <a:pt x="4664" y="1"/>
                  <a:pt x="3403" y="473"/>
                  <a:pt x="2427" y="1387"/>
                </a:cubicBezTo>
                <a:cubicBezTo>
                  <a:pt x="2080" y="1733"/>
                  <a:pt x="1986" y="2269"/>
                  <a:pt x="2238" y="2679"/>
                </a:cubicBezTo>
                <a:cubicBezTo>
                  <a:pt x="1671" y="3435"/>
                  <a:pt x="1419" y="4348"/>
                  <a:pt x="1419" y="5293"/>
                </a:cubicBezTo>
                <a:lnTo>
                  <a:pt x="1419" y="6396"/>
                </a:lnTo>
                <a:cubicBezTo>
                  <a:pt x="631" y="6554"/>
                  <a:pt x="1" y="7247"/>
                  <a:pt x="1" y="8129"/>
                </a:cubicBezTo>
                <a:cubicBezTo>
                  <a:pt x="1" y="8980"/>
                  <a:pt x="631" y="9704"/>
                  <a:pt x="1450" y="9862"/>
                </a:cubicBezTo>
                <a:cubicBezTo>
                  <a:pt x="1576" y="10303"/>
                  <a:pt x="1986" y="10586"/>
                  <a:pt x="2427" y="10586"/>
                </a:cubicBezTo>
                <a:cubicBezTo>
                  <a:pt x="3025" y="10586"/>
                  <a:pt x="3498" y="10114"/>
                  <a:pt x="3498" y="9515"/>
                </a:cubicBezTo>
                <a:lnTo>
                  <a:pt x="3498" y="6711"/>
                </a:lnTo>
                <a:cubicBezTo>
                  <a:pt x="3498" y="6113"/>
                  <a:pt x="3025" y="5640"/>
                  <a:pt x="2427" y="5640"/>
                </a:cubicBezTo>
                <a:cubicBezTo>
                  <a:pt x="2301" y="5640"/>
                  <a:pt x="2206" y="5703"/>
                  <a:pt x="2080" y="5735"/>
                </a:cubicBezTo>
                <a:lnTo>
                  <a:pt x="2080" y="5325"/>
                </a:lnTo>
                <a:cubicBezTo>
                  <a:pt x="2080" y="4537"/>
                  <a:pt x="2301" y="3844"/>
                  <a:pt x="2710" y="3214"/>
                </a:cubicBezTo>
                <a:cubicBezTo>
                  <a:pt x="2827" y="3263"/>
                  <a:pt x="2948" y="3285"/>
                  <a:pt x="3067" y="3285"/>
                </a:cubicBezTo>
                <a:cubicBezTo>
                  <a:pt x="3333" y="3285"/>
                  <a:pt x="3596" y="3177"/>
                  <a:pt x="3813" y="3025"/>
                </a:cubicBezTo>
                <a:cubicBezTo>
                  <a:pt x="4412" y="2490"/>
                  <a:pt x="5136" y="2238"/>
                  <a:pt x="5924" y="2238"/>
                </a:cubicBezTo>
                <a:cubicBezTo>
                  <a:pt x="6711" y="2238"/>
                  <a:pt x="7499" y="2490"/>
                  <a:pt x="8066" y="3025"/>
                </a:cubicBezTo>
                <a:cubicBezTo>
                  <a:pt x="8276" y="3193"/>
                  <a:pt x="8542" y="3291"/>
                  <a:pt x="8799" y="3291"/>
                </a:cubicBezTo>
                <a:cubicBezTo>
                  <a:pt x="8927" y="3291"/>
                  <a:pt x="9053" y="3267"/>
                  <a:pt x="9169" y="3214"/>
                </a:cubicBezTo>
                <a:cubicBezTo>
                  <a:pt x="9610" y="3844"/>
                  <a:pt x="9799" y="4600"/>
                  <a:pt x="9799" y="5325"/>
                </a:cubicBezTo>
                <a:lnTo>
                  <a:pt x="9799" y="5735"/>
                </a:lnTo>
                <a:cubicBezTo>
                  <a:pt x="9673" y="5703"/>
                  <a:pt x="9547" y="5640"/>
                  <a:pt x="9452" y="5640"/>
                </a:cubicBezTo>
                <a:cubicBezTo>
                  <a:pt x="8854" y="5640"/>
                  <a:pt x="8381" y="6113"/>
                  <a:pt x="8381" y="6711"/>
                </a:cubicBezTo>
                <a:lnTo>
                  <a:pt x="8381" y="9515"/>
                </a:lnTo>
                <a:cubicBezTo>
                  <a:pt x="8381" y="10114"/>
                  <a:pt x="8854" y="10586"/>
                  <a:pt x="9452" y="10586"/>
                </a:cubicBezTo>
                <a:cubicBezTo>
                  <a:pt x="9925" y="10586"/>
                  <a:pt x="10303" y="10271"/>
                  <a:pt x="10429" y="9862"/>
                </a:cubicBezTo>
                <a:cubicBezTo>
                  <a:pt x="11406" y="9704"/>
                  <a:pt x="12036" y="9011"/>
                  <a:pt x="12036" y="8129"/>
                </a:cubicBezTo>
                <a:cubicBezTo>
                  <a:pt x="12036" y="7278"/>
                  <a:pt x="11437" y="6554"/>
                  <a:pt x="10618" y="6396"/>
                </a:cubicBezTo>
                <a:lnTo>
                  <a:pt x="10618" y="5293"/>
                </a:lnTo>
                <a:cubicBezTo>
                  <a:pt x="10618" y="4348"/>
                  <a:pt x="10335" y="3435"/>
                  <a:pt x="9799" y="2679"/>
                </a:cubicBezTo>
                <a:cubicBezTo>
                  <a:pt x="10020" y="2269"/>
                  <a:pt x="9957" y="1733"/>
                  <a:pt x="9610" y="1387"/>
                </a:cubicBezTo>
                <a:cubicBezTo>
                  <a:pt x="8602" y="473"/>
                  <a:pt x="7342" y="1"/>
                  <a:pt x="601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  <a:effectLst>
            <a:reflection blurRad="0" dir="5400000" dist="38100" endA="0" endPos="30000" fadeDir="5400012" kx="0" rotWithShape="0" algn="bl" stA="81000" stPos="0" sy="-100000" ky="0"/>
          </a:effectLst>
        </p:spPr>
        <p:txBody>
          <a:bodyPr anchorCtr="0" anchor="ctr" bIns="72850" lIns="72850" spcFirstLastPara="1" rIns="72850" wrap="square" tIns="7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37"/>
          <p:cNvGrpSpPr/>
          <p:nvPr/>
        </p:nvGrpSpPr>
        <p:grpSpPr>
          <a:xfrm rot="-1616079">
            <a:off x="5419658" y="1404540"/>
            <a:ext cx="602163" cy="580386"/>
            <a:chOff x="889275" y="861850"/>
            <a:chExt cx="487950" cy="424575"/>
          </a:xfrm>
        </p:grpSpPr>
        <p:sp>
          <p:nvSpPr>
            <p:cNvPr id="238" name="Google Shape;238;p37"/>
            <p:cNvSpPr/>
            <p:nvPr/>
          </p:nvSpPr>
          <p:spPr>
            <a:xfrm>
              <a:off x="1319225" y="1031700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5"/>
                  </a:cubicBezTo>
                  <a:cubicBezTo>
                    <a:pt x="2265" y="251"/>
                    <a:pt x="2012" y="1"/>
                    <a:pt x="17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72850" lIns="72850" spcFirstLastPara="1" rIns="72850" wrap="square" tIns="7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239" name="Google Shape;239;p37"/>
            <p:cNvSpPr/>
            <p:nvPr/>
          </p:nvSpPr>
          <p:spPr>
            <a:xfrm>
              <a:off x="1314475" y="946725"/>
              <a:ext cx="62750" cy="56700"/>
            </a:xfrm>
            <a:custGeom>
              <a:rect b="b" l="l" r="r" t="t"/>
              <a:pathLst>
                <a:path extrusionOk="0" h="2268" w="2510">
                  <a:moveTo>
                    <a:pt x="1889" y="0"/>
                  </a:moveTo>
                  <a:cubicBezTo>
                    <a:pt x="1744" y="0"/>
                    <a:pt x="1599" y="55"/>
                    <a:pt x="1489" y="166"/>
                  </a:cubicBezTo>
                  <a:lnTo>
                    <a:pt x="357" y="1298"/>
                  </a:lnTo>
                  <a:cubicBezTo>
                    <a:pt x="1" y="1657"/>
                    <a:pt x="251" y="2267"/>
                    <a:pt x="759" y="2267"/>
                  </a:cubicBezTo>
                  <a:cubicBezTo>
                    <a:pt x="906" y="2267"/>
                    <a:pt x="1051" y="2207"/>
                    <a:pt x="1157" y="2101"/>
                  </a:cubicBezTo>
                  <a:lnTo>
                    <a:pt x="2289" y="969"/>
                  </a:lnTo>
                  <a:cubicBezTo>
                    <a:pt x="2510" y="745"/>
                    <a:pt x="2510" y="389"/>
                    <a:pt x="2289" y="166"/>
                  </a:cubicBezTo>
                  <a:cubicBezTo>
                    <a:pt x="2179" y="55"/>
                    <a:pt x="2034" y="0"/>
                    <a:pt x="18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72850" lIns="72850" spcFirstLastPara="1" rIns="72850" wrap="square" tIns="7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240" name="Google Shape;240;p37"/>
            <p:cNvSpPr/>
            <p:nvPr/>
          </p:nvSpPr>
          <p:spPr>
            <a:xfrm>
              <a:off x="1317875" y="1088250"/>
              <a:ext cx="59350" cy="56675"/>
            </a:xfrm>
            <a:custGeom>
              <a:rect b="b" l="l" r="r" t="t"/>
              <a:pathLst>
                <a:path extrusionOk="0" h="2267" w="2374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1" y="390"/>
                    <a:pt x="1" y="746"/>
                    <a:pt x="221" y="969"/>
                  </a:cubicBezTo>
                  <a:lnTo>
                    <a:pt x="1353" y="2102"/>
                  </a:lnTo>
                  <a:cubicBezTo>
                    <a:pt x="1463" y="2212"/>
                    <a:pt x="1608" y="2267"/>
                    <a:pt x="1753" y="2267"/>
                  </a:cubicBezTo>
                  <a:cubicBezTo>
                    <a:pt x="1898" y="2267"/>
                    <a:pt x="2043" y="2212"/>
                    <a:pt x="2153" y="2102"/>
                  </a:cubicBezTo>
                  <a:cubicBezTo>
                    <a:pt x="2374" y="1878"/>
                    <a:pt x="2374" y="1522"/>
                    <a:pt x="2153" y="1298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72850" lIns="72850" spcFirstLastPara="1" rIns="72850" wrap="square" tIns="7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241" name="Google Shape;241;p37"/>
            <p:cNvSpPr/>
            <p:nvPr/>
          </p:nvSpPr>
          <p:spPr>
            <a:xfrm>
              <a:off x="889275" y="861850"/>
              <a:ext cx="400700" cy="424575"/>
            </a:xfrm>
            <a:custGeom>
              <a:rect b="b" l="l" r="r" t="t"/>
              <a:pathLst>
                <a:path extrusionOk="0" h="16983" w="16028">
                  <a:moveTo>
                    <a:pt x="4668" y="4530"/>
                  </a:moveTo>
                  <a:lnTo>
                    <a:pt x="4668" y="10191"/>
                  </a:lnTo>
                  <a:lnTo>
                    <a:pt x="4104" y="10191"/>
                  </a:lnTo>
                  <a:cubicBezTo>
                    <a:pt x="2539" y="10191"/>
                    <a:pt x="1271" y="8923"/>
                    <a:pt x="1271" y="7359"/>
                  </a:cubicBezTo>
                  <a:cubicBezTo>
                    <a:pt x="1271" y="5795"/>
                    <a:pt x="2539" y="4530"/>
                    <a:pt x="4104" y="4530"/>
                  </a:cubicBezTo>
                  <a:close/>
                  <a:moveTo>
                    <a:pt x="6972" y="4530"/>
                  </a:moveTo>
                  <a:lnTo>
                    <a:pt x="6972" y="10191"/>
                  </a:lnTo>
                  <a:lnTo>
                    <a:pt x="5800" y="10191"/>
                  </a:lnTo>
                  <a:lnTo>
                    <a:pt x="5800" y="4530"/>
                  </a:lnTo>
                  <a:close/>
                  <a:moveTo>
                    <a:pt x="12633" y="1565"/>
                  </a:moveTo>
                  <a:lnTo>
                    <a:pt x="12633" y="13153"/>
                  </a:lnTo>
                  <a:lnTo>
                    <a:pt x="8104" y="10436"/>
                  </a:lnTo>
                  <a:lnTo>
                    <a:pt x="8104" y="4282"/>
                  </a:lnTo>
                  <a:lnTo>
                    <a:pt x="12633" y="1565"/>
                  </a:lnTo>
                  <a:close/>
                  <a:moveTo>
                    <a:pt x="14330" y="1133"/>
                  </a:moveTo>
                  <a:cubicBezTo>
                    <a:pt x="14644" y="1133"/>
                    <a:pt x="14898" y="1384"/>
                    <a:pt x="14898" y="1698"/>
                  </a:cubicBezTo>
                  <a:lnTo>
                    <a:pt x="14898" y="13021"/>
                  </a:lnTo>
                  <a:cubicBezTo>
                    <a:pt x="14898" y="13335"/>
                    <a:pt x="14644" y="13588"/>
                    <a:pt x="14330" y="13588"/>
                  </a:cubicBezTo>
                  <a:lnTo>
                    <a:pt x="13766" y="13588"/>
                  </a:lnTo>
                  <a:lnTo>
                    <a:pt x="13766" y="1133"/>
                  </a:lnTo>
                  <a:close/>
                  <a:moveTo>
                    <a:pt x="5800" y="11324"/>
                  </a:moveTo>
                  <a:lnTo>
                    <a:pt x="5800" y="15285"/>
                  </a:lnTo>
                  <a:cubicBezTo>
                    <a:pt x="5800" y="15599"/>
                    <a:pt x="5547" y="15850"/>
                    <a:pt x="5236" y="15850"/>
                  </a:cubicBezTo>
                  <a:cubicBezTo>
                    <a:pt x="4922" y="15850"/>
                    <a:pt x="4668" y="15599"/>
                    <a:pt x="4668" y="15285"/>
                  </a:cubicBezTo>
                  <a:lnTo>
                    <a:pt x="4668" y="11324"/>
                  </a:lnTo>
                  <a:close/>
                  <a:moveTo>
                    <a:pt x="13132" y="1"/>
                  </a:moveTo>
                  <a:lnTo>
                    <a:pt x="13098" y="7"/>
                  </a:lnTo>
                  <a:lnTo>
                    <a:pt x="13074" y="10"/>
                  </a:lnTo>
                  <a:cubicBezTo>
                    <a:pt x="13065" y="10"/>
                    <a:pt x="13056" y="16"/>
                    <a:pt x="13047" y="19"/>
                  </a:cubicBezTo>
                  <a:cubicBezTo>
                    <a:pt x="13038" y="22"/>
                    <a:pt x="13029" y="22"/>
                    <a:pt x="13020" y="25"/>
                  </a:cubicBezTo>
                  <a:lnTo>
                    <a:pt x="12996" y="34"/>
                  </a:lnTo>
                  <a:lnTo>
                    <a:pt x="12966" y="46"/>
                  </a:lnTo>
                  <a:lnTo>
                    <a:pt x="12947" y="58"/>
                  </a:lnTo>
                  <a:cubicBezTo>
                    <a:pt x="12935" y="61"/>
                    <a:pt x="12926" y="67"/>
                    <a:pt x="12917" y="73"/>
                  </a:cubicBezTo>
                  <a:lnTo>
                    <a:pt x="12908" y="79"/>
                  </a:lnTo>
                  <a:lnTo>
                    <a:pt x="7380" y="3398"/>
                  </a:lnTo>
                  <a:lnTo>
                    <a:pt x="4104" y="3398"/>
                  </a:lnTo>
                  <a:cubicBezTo>
                    <a:pt x="2023" y="3398"/>
                    <a:pt x="299" y="5001"/>
                    <a:pt x="151" y="7075"/>
                  </a:cubicBezTo>
                  <a:cubicBezTo>
                    <a:pt x="0" y="9150"/>
                    <a:pt x="1480" y="10986"/>
                    <a:pt x="3536" y="11281"/>
                  </a:cubicBezTo>
                  <a:lnTo>
                    <a:pt x="3536" y="15285"/>
                  </a:lnTo>
                  <a:cubicBezTo>
                    <a:pt x="3536" y="16224"/>
                    <a:pt x="4297" y="16982"/>
                    <a:pt x="5236" y="16982"/>
                  </a:cubicBezTo>
                  <a:cubicBezTo>
                    <a:pt x="6172" y="16982"/>
                    <a:pt x="6933" y="16224"/>
                    <a:pt x="6933" y="15285"/>
                  </a:cubicBezTo>
                  <a:lnTo>
                    <a:pt x="6933" y="11324"/>
                  </a:lnTo>
                  <a:lnTo>
                    <a:pt x="7380" y="11324"/>
                  </a:lnTo>
                  <a:lnTo>
                    <a:pt x="12908" y="14639"/>
                  </a:lnTo>
                  <a:cubicBezTo>
                    <a:pt x="12911" y="14642"/>
                    <a:pt x="12914" y="14642"/>
                    <a:pt x="12920" y="14645"/>
                  </a:cubicBezTo>
                  <a:lnTo>
                    <a:pt x="12935" y="14654"/>
                  </a:lnTo>
                  <a:cubicBezTo>
                    <a:pt x="12947" y="14660"/>
                    <a:pt x="12963" y="14666"/>
                    <a:pt x="12975" y="14672"/>
                  </a:cubicBezTo>
                  <a:lnTo>
                    <a:pt x="12984" y="14675"/>
                  </a:lnTo>
                  <a:cubicBezTo>
                    <a:pt x="12996" y="14681"/>
                    <a:pt x="13011" y="14687"/>
                    <a:pt x="13023" y="14690"/>
                  </a:cubicBezTo>
                  <a:lnTo>
                    <a:pt x="13038" y="14696"/>
                  </a:lnTo>
                  <a:cubicBezTo>
                    <a:pt x="13053" y="14699"/>
                    <a:pt x="13068" y="14702"/>
                    <a:pt x="13083" y="14708"/>
                  </a:cubicBezTo>
                  <a:cubicBezTo>
                    <a:pt x="13101" y="14712"/>
                    <a:pt x="13117" y="14715"/>
                    <a:pt x="13135" y="14715"/>
                  </a:cubicBezTo>
                  <a:lnTo>
                    <a:pt x="13144" y="14715"/>
                  </a:lnTo>
                  <a:cubicBezTo>
                    <a:pt x="13162" y="14715"/>
                    <a:pt x="13180" y="14718"/>
                    <a:pt x="13198" y="14718"/>
                  </a:cubicBezTo>
                  <a:lnTo>
                    <a:pt x="14330" y="14718"/>
                  </a:lnTo>
                  <a:cubicBezTo>
                    <a:pt x="15266" y="14718"/>
                    <a:pt x="16027" y="13957"/>
                    <a:pt x="16027" y="13021"/>
                  </a:cubicBezTo>
                  <a:lnTo>
                    <a:pt x="16027" y="1698"/>
                  </a:lnTo>
                  <a:cubicBezTo>
                    <a:pt x="16027" y="759"/>
                    <a:pt x="15266" y="1"/>
                    <a:pt x="143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72850" lIns="72850" spcFirstLastPara="1" rIns="72850" wrap="square" tIns="7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/>
          <p:nvPr>
            <p:ph type="title"/>
          </p:nvPr>
        </p:nvSpPr>
        <p:spPr>
          <a:xfrm>
            <a:off x="440010" y="334855"/>
            <a:ext cx="8532600" cy="403800"/>
          </a:xfrm>
          <a:prstGeom prst="rect">
            <a:avLst/>
          </a:prstGeom>
        </p:spPr>
        <p:txBody>
          <a:bodyPr anchorCtr="0" anchor="ctr" bIns="73700" lIns="73700" spcFirstLastPara="1" rIns="73700" wrap="square" tIns="73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FAB40"/>
                </a:solidFill>
                <a:latin typeface="Lora"/>
                <a:ea typeface="Lora"/>
                <a:cs typeface="Lora"/>
                <a:sym typeface="Lora"/>
              </a:rPr>
              <a:t>Converter </a:t>
            </a:r>
            <a:endParaRPr sz="3300"/>
          </a:p>
        </p:txBody>
      </p:sp>
      <p:sp>
        <p:nvSpPr>
          <p:cNvPr id="247" name="Google Shape;247;p38"/>
          <p:cNvSpPr txBox="1"/>
          <p:nvPr>
            <p:ph idx="1" type="body"/>
          </p:nvPr>
        </p:nvSpPr>
        <p:spPr>
          <a:xfrm>
            <a:off x="620408" y="947686"/>
            <a:ext cx="7903200" cy="3595200"/>
          </a:xfrm>
          <a:prstGeom prst="rect">
            <a:avLst/>
          </a:prstGeom>
        </p:spPr>
        <p:txBody>
          <a:bodyPr anchorCtr="0" anchor="ctr" bIns="72850" lIns="72850" spcFirstLastPara="1" rIns="72850" wrap="square" tIns="7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AB40"/>
                </a:solidFill>
                <a:latin typeface="Merriweather"/>
                <a:ea typeface="Merriweather"/>
                <a:cs typeface="Merriweather"/>
                <a:sym typeface="Merriweather"/>
              </a:rPr>
              <a:t>Set Speech Rate</a:t>
            </a:r>
            <a:r>
              <a:rPr b="1" lang="en" sz="2700">
                <a:solidFill>
                  <a:srgbClr val="FFAB40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endParaRPr b="1" sz="2700">
              <a:solidFill>
                <a:srgbClr val="FFAB40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accent5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pectral"/>
                <a:ea typeface="Spectral"/>
                <a:cs typeface="Spectral"/>
                <a:sym typeface="Spectral"/>
              </a:rPr>
              <a:t>Here user can set the speed of the audio/voice at which he/she wants to listen to the converted information from PDF file.</a:t>
            </a:r>
            <a:r>
              <a:rPr lang="en" sz="1900">
                <a:latin typeface="Spectral"/>
                <a:ea typeface="Spectral"/>
                <a:cs typeface="Spectral"/>
                <a:sym typeface="Spectral"/>
              </a:rPr>
              <a:t>   </a:t>
            </a:r>
            <a:endParaRPr sz="1900">
              <a:solidFill>
                <a:schemeClr val="accent5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48" name="Google Shape;248;p38"/>
          <p:cNvSpPr/>
          <p:nvPr/>
        </p:nvSpPr>
        <p:spPr>
          <a:xfrm>
            <a:off x="4483839" y="641781"/>
            <a:ext cx="2297492" cy="1673937"/>
          </a:xfrm>
          <a:custGeom>
            <a:rect b="b" l="l" r="r" t="t"/>
            <a:pathLst>
              <a:path extrusionOk="0" h="10587" w="12036">
                <a:moveTo>
                  <a:pt x="6050" y="820"/>
                </a:moveTo>
                <a:cubicBezTo>
                  <a:pt x="7184" y="820"/>
                  <a:pt x="8287" y="1229"/>
                  <a:pt x="9169" y="1985"/>
                </a:cubicBezTo>
                <a:cubicBezTo>
                  <a:pt x="9326" y="2111"/>
                  <a:pt x="9326" y="2332"/>
                  <a:pt x="9169" y="2458"/>
                </a:cubicBezTo>
                <a:lnTo>
                  <a:pt x="9137" y="2490"/>
                </a:lnTo>
                <a:cubicBezTo>
                  <a:pt x="9064" y="2533"/>
                  <a:pt x="8978" y="2557"/>
                  <a:pt x="8896" y="2557"/>
                </a:cubicBezTo>
                <a:cubicBezTo>
                  <a:pt x="8802" y="2557"/>
                  <a:pt x="8715" y="2526"/>
                  <a:pt x="8665" y="2458"/>
                </a:cubicBezTo>
                <a:cubicBezTo>
                  <a:pt x="7940" y="1828"/>
                  <a:pt x="7027" y="1481"/>
                  <a:pt x="6050" y="1481"/>
                </a:cubicBezTo>
                <a:cubicBezTo>
                  <a:pt x="5073" y="1481"/>
                  <a:pt x="4160" y="1828"/>
                  <a:pt x="3466" y="2458"/>
                </a:cubicBezTo>
                <a:cubicBezTo>
                  <a:pt x="3378" y="2529"/>
                  <a:pt x="3270" y="2570"/>
                  <a:pt x="3175" y="2570"/>
                </a:cubicBezTo>
                <a:cubicBezTo>
                  <a:pt x="3101" y="2570"/>
                  <a:pt x="3035" y="2545"/>
                  <a:pt x="2994" y="2490"/>
                </a:cubicBezTo>
                <a:lnTo>
                  <a:pt x="2931" y="2458"/>
                </a:lnTo>
                <a:cubicBezTo>
                  <a:pt x="2836" y="2301"/>
                  <a:pt x="2836" y="2111"/>
                  <a:pt x="2931" y="1985"/>
                </a:cubicBezTo>
                <a:cubicBezTo>
                  <a:pt x="3782" y="1198"/>
                  <a:pt x="4884" y="820"/>
                  <a:pt x="6050" y="820"/>
                </a:cubicBezTo>
                <a:close/>
                <a:moveTo>
                  <a:pt x="1450" y="7152"/>
                </a:moveTo>
                <a:lnTo>
                  <a:pt x="1450" y="9106"/>
                </a:lnTo>
                <a:cubicBezTo>
                  <a:pt x="1041" y="9011"/>
                  <a:pt x="726" y="8601"/>
                  <a:pt x="726" y="8129"/>
                </a:cubicBezTo>
                <a:cubicBezTo>
                  <a:pt x="726" y="7656"/>
                  <a:pt x="1009" y="7278"/>
                  <a:pt x="1450" y="7152"/>
                </a:cubicBezTo>
                <a:close/>
                <a:moveTo>
                  <a:pt x="10618" y="7152"/>
                </a:moveTo>
                <a:cubicBezTo>
                  <a:pt x="11028" y="7310"/>
                  <a:pt x="11343" y="7688"/>
                  <a:pt x="11343" y="8129"/>
                </a:cubicBezTo>
                <a:cubicBezTo>
                  <a:pt x="11343" y="8601"/>
                  <a:pt x="11059" y="9011"/>
                  <a:pt x="10618" y="9106"/>
                </a:cubicBezTo>
                <a:lnTo>
                  <a:pt x="10618" y="7152"/>
                </a:lnTo>
                <a:close/>
                <a:moveTo>
                  <a:pt x="2521" y="6396"/>
                </a:moveTo>
                <a:cubicBezTo>
                  <a:pt x="2710" y="6396"/>
                  <a:pt x="2868" y="6554"/>
                  <a:pt x="2868" y="6743"/>
                </a:cubicBezTo>
                <a:lnTo>
                  <a:pt x="2868" y="9547"/>
                </a:lnTo>
                <a:cubicBezTo>
                  <a:pt x="2868" y="9736"/>
                  <a:pt x="2710" y="9893"/>
                  <a:pt x="2521" y="9893"/>
                </a:cubicBezTo>
                <a:cubicBezTo>
                  <a:pt x="2301" y="9893"/>
                  <a:pt x="2175" y="9736"/>
                  <a:pt x="2175" y="9547"/>
                </a:cubicBezTo>
                <a:lnTo>
                  <a:pt x="2175" y="6743"/>
                </a:lnTo>
                <a:cubicBezTo>
                  <a:pt x="2175" y="6554"/>
                  <a:pt x="2301" y="6396"/>
                  <a:pt x="2521" y="6396"/>
                </a:cubicBezTo>
                <a:close/>
                <a:moveTo>
                  <a:pt x="9547" y="6396"/>
                </a:moveTo>
                <a:cubicBezTo>
                  <a:pt x="9767" y="6396"/>
                  <a:pt x="9925" y="6554"/>
                  <a:pt x="9925" y="6743"/>
                </a:cubicBezTo>
                <a:lnTo>
                  <a:pt x="9925" y="9547"/>
                </a:lnTo>
                <a:cubicBezTo>
                  <a:pt x="9925" y="9736"/>
                  <a:pt x="9767" y="9893"/>
                  <a:pt x="9547" y="9893"/>
                </a:cubicBezTo>
                <a:cubicBezTo>
                  <a:pt x="9358" y="9893"/>
                  <a:pt x="9200" y="9736"/>
                  <a:pt x="9200" y="9547"/>
                </a:cubicBezTo>
                <a:lnTo>
                  <a:pt x="9200" y="6743"/>
                </a:lnTo>
                <a:cubicBezTo>
                  <a:pt x="9200" y="6554"/>
                  <a:pt x="9358" y="6396"/>
                  <a:pt x="9547" y="6396"/>
                </a:cubicBezTo>
                <a:close/>
                <a:moveTo>
                  <a:pt x="6018" y="1"/>
                </a:moveTo>
                <a:cubicBezTo>
                  <a:pt x="4664" y="1"/>
                  <a:pt x="3403" y="473"/>
                  <a:pt x="2427" y="1387"/>
                </a:cubicBezTo>
                <a:cubicBezTo>
                  <a:pt x="2080" y="1733"/>
                  <a:pt x="1986" y="2269"/>
                  <a:pt x="2238" y="2679"/>
                </a:cubicBezTo>
                <a:cubicBezTo>
                  <a:pt x="1671" y="3435"/>
                  <a:pt x="1419" y="4348"/>
                  <a:pt x="1419" y="5293"/>
                </a:cubicBezTo>
                <a:lnTo>
                  <a:pt x="1419" y="6396"/>
                </a:lnTo>
                <a:cubicBezTo>
                  <a:pt x="631" y="6554"/>
                  <a:pt x="1" y="7247"/>
                  <a:pt x="1" y="8129"/>
                </a:cubicBezTo>
                <a:cubicBezTo>
                  <a:pt x="1" y="8980"/>
                  <a:pt x="631" y="9704"/>
                  <a:pt x="1450" y="9862"/>
                </a:cubicBezTo>
                <a:cubicBezTo>
                  <a:pt x="1576" y="10303"/>
                  <a:pt x="1986" y="10586"/>
                  <a:pt x="2427" y="10586"/>
                </a:cubicBezTo>
                <a:cubicBezTo>
                  <a:pt x="3025" y="10586"/>
                  <a:pt x="3498" y="10114"/>
                  <a:pt x="3498" y="9515"/>
                </a:cubicBezTo>
                <a:lnTo>
                  <a:pt x="3498" y="6711"/>
                </a:lnTo>
                <a:cubicBezTo>
                  <a:pt x="3498" y="6113"/>
                  <a:pt x="3025" y="5640"/>
                  <a:pt x="2427" y="5640"/>
                </a:cubicBezTo>
                <a:cubicBezTo>
                  <a:pt x="2301" y="5640"/>
                  <a:pt x="2206" y="5703"/>
                  <a:pt x="2080" y="5735"/>
                </a:cubicBezTo>
                <a:lnTo>
                  <a:pt x="2080" y="5325"/>
                </a:lnTo>
                <a:cubicBezTo>
                  <a:pt x="2080" y="4537"/>
                  <a:pt x="2301" y="3844"/>
                  <a:pt x="2710" y="3214"/>
                </a:cubicBezTo>
                <a:cubicBezTo>
                  <a:pt x="2827" y="3263"/>
                  <a:pt x="2948" y="3285"/>
                  <a:pt x="3067" y="3285"/>
                </a:cubicBezTo>
                <a:cubicBezTo>
                  <a:pt x="3333" y="3285"/>
                  <a:pt x="3596" y="3177"/>
                  <a:pt x="3813" y="3025"/>
                </a:cubicBezTo>
                <a:cubicBezTo>
                  <a:pt x="4412" y="2490"/>
                  <a:pt x="5136" y="2238"/>
                  <a:pt x="5924" y="2238"/>
                </a:cubicBezTo>
                <a:cubicBezTo>
                  <a:pt x="6711" y="2238"/>
                  <a:pt x="7499" y="2490"/>
                  <a:pt x="8066" y="3025"/>
                </a:cubicBezTo>
                <a:cubicBezTo>
                  <a:pt x="8276" y="3193"/>
                  <a:pt x="8542" y="3291"/>
                  <a:pt x="8799" y="3291"/>
                </a:cubicBezTo>
                <a:cubicBezTo>
                  <a:pt x="8927" y="3291"/>
                  <a:pt x="9053" y="3267"/>
                  <a:pt x="9169" y="3214"/>
                </a:cubicBezTo>
                <a:cubicBezTo>
                  <a:pt x="9610" y="3844"/>
                  <a:pt x="9799" y="4600"/>
                  <a:pt x="9799" y="5325"/>
                </a:cubicBezTo>
                <a:lnTo>
                  <a:pt x="9799" y="5735"/>
                </a:lnTo>
                <a:cubicBezTo>
                  <a:pt x="9673" y="5703"/>
                  <a:pt x="9547" y="5640"/>
                  <a:pt x="9452" y="5640"/>
                </a:cubicBezTo>
                <a:cubicBezTo>
                  <a:pt x="8854" y="5640"/>
                  <a:pt x="8381" y="6113"/>
                  <a:pt x="8381" y="6711"/>
                </a:cubicBezTo>
                <a:lnTo>
                  <a:pt x="8381" y="9515"/>
                </a:lnTo>
                <a:cubicBezTo>
                  <a:pt x="8381" y="10114"/>
                  <a:pt x="8854" y="10586"/>
                  <a:pt x="9452" y="10586"/>
                </a:cubicBezTo>
                <a:cubicBezTo>
                  <a:pt x="9925" y="10586"/>
                  <a:pt x="10303" y="10271"/>
                  <a:pt x="10429" y="9862"/>
                </a:cubicBezTo>
                <a:cubicBezTo>
                  <a:pt x="11406" y="9704"/>
                  <a:pt x="12036" y="9011"/>
                  <a:pt x="12036" y="8129"/>
                </a:cubicBezTo>
                <a:cubicBezTo>
                  <a:pt x="12036" y="7278"/>
                  <a:pt x="11437" y="6554"/>
                  <a:pt x="10618" y="6396"/>
                </a:cubicBezTo>
                <a:lnTo>
                  <a:pt x="10618" y="5293"/>
                </a:lnTo>
                <a:cubicBezTo>
                  <a:pt x="10618" y="4348"/>
                  <a:pt x="10335" y="3435"/>
                  <a:pt x="9799" y="2679"/>
                </a:cubicBezTo>
                <a:cubicBezTo>
                  <a:pt x="10020" y="2269"/>
                  <a:pt x="9957" y="1733"/>
                  <a:pt x="9610" y="1387"/>
                </a:cubicBezTo>
                <a:cubicBezTo>
                  <a:pt x="8602" y="473"/>
                  <a:pt x="7342" y="1"/>
                  <a:pt x="601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  <a:effectLst>
            <a:reflection blurRad="0" dir="5400000" dist="38100" endA="0" endPos="30000" fadeDir="5400012" kx="0" rotWithShape="0" algn="bl" stA="81000" stPos="0" sy="-100000" ky="0"/>
          </a:effectLst>
        </p:spPr>
        <p:txBody>
          <a:bodyPr anchorCtr="0" anchor="ctr" bIns="72850" lIns="72850" spcFirstLastPara="1" rIns="72850" wrap="square" tIns="7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9" name="Google Shape;249;p38"/>
          <p:cNvGrpSpPr/>
          <p:nvPr/>
        </p:nvGrpSpPr>
        <p:grpSpPr>
          <a:xfrm rot="-1616079">
            <a:off x="5331508" y="1585240"/>
            <a:ext cx="602163" cy="580386"/>
            <a:chOff x="889275" y="861850"/>
            <a:chExt cx="487950" cy="424575"/>
          </a:xfrm>
        </p:grpSpPr>
        <p:sp>
          <p:nvSpPr>
            <p:cNvPr id="250" name="Google Shape;250;p38"/>
            <p:cNvSpPr/>
            <p:nvPr/>
          </p:nvSpPr>
          <p:spPr>
            <a:xfrm>
              <a:off x="1319225" y="1031700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5"/>
                  </a:cubicBezTo>
                  <a:cubicBezTo>
                    <a:pt x="2265" y="251"/>
                    <a:pt x="2012" y="1"/>
                    <a:pt x="17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72850" lIns="72850" spcFirstLastPara="1" rIns="72850" wrap="square" tIns="7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251" name="Google Shape;251;p38"/>
            <p:cNvSpPr/>
            <p:nvPr/>
          </p:nvSpPr>
          <p:spPr>
            <a:xfrm>
              <a:off x="1314475" y="946725"/>
              <a:ext cx="62750" cy="56700"/>
            </a:xfrm>
            <a:custGeom>
              <a:rect b="b" l="l" r="r" t="t"/>
              <a:pathLst>
                <a:path extrusionOk="0" h="2268" w="2510">
                  <a:moveTo>
                    <a:pt x="1889" y="0"/>
                  </a:moveTo>
                  <a:cubicBezTo>
                    <a:pt x="1744" y="0"/>
                    <a:pt x="1599" y="55"/>
                    <a:pt x="1489" y="166"/>
                  </a:cubicBezTo>
                  <a:lnTo>
                    <a:pt x="357" y="1298"/>
                  </a:lnTo>
                  <a:cubicBezTo>
                    <a:pt x="1" y="1657"/>
                    <a:pt x="251" y="2267"/>
                    <a:pt x="759" y="2267"/>
                  </a:cubicBezTo>
                  <a:cubicBezTo>
                    <a:pt x="906" y="2267"/>
                    <a:pt x="1051" y="2207"/>
                    <a:pt x="1157" y="2101"/>
                  </a:cubicBezTo>
                  <a:lnTo>
                    <a:pt x="2289" y="969"/>
                  </a:lnTo>
                  <a:cubicBezTo>
                    <a:pt x="2510" y="745"/>
                    <a:pt x="2510" y="389"/>
                    <a:pt x="2289" y="166"/>
                  </a:cubicBezTo>
                  <a:cubicBezTo>
                    <a:pt x="2179" y="55"/>
                    <a:pt x="2034" y="0"/>
                    <a:pt x="18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72850" lIns="72850" spcFirstLastPara="1" rIns="72850" wrap="square" tIns="7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252" name="Google Shape;252;p38"/>
            <p:cNvSpPr/>
            <p:nvPr/>
          </p:nvSpPr>
          <p:spPr>
            <a:xfrm>
              <a:off x="1317875" y="1088250"/>
              <a:ext cx="59350" cy="56675"/>
            </a:xfrm>
            <a:custGeom>
              <a:rect b="b" l="l" r="r" t="t"/>
              <a:pathLst>
                <a:path extrusionOk="0" h="2267" w="2374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1" y="390"/>
                    <a:pt x="1" y="746"/>
                    <a:pt x="221" y="969"/>
                  </a:cubicBezTo>
                  <a:lnTo>
                    <a:pt x="1353" y="2102"/>
                  </a:lnTo>
                  <a:cubicBezTo>
                    <a:pt x="1463" y="2212"/>
                    <a:pt x="1608" y="2267"/>
                    <a:pt x="1753" y="2267"/>
                  </a:cubicBezTo>
                  <a:cubicBezTo>
                    <a:pt x="1898" y="2267"/>
                    <a:pt x="2043" y="2212"/>
                    <a:pt x="2153" y="2102"/>
                  </a:cubicBezTo>
                  <a:cubicBezTo>
                    <a:pt x="2374" y="1878"/>
                    <a:pt x="2374" y="1522"/>
                    <a:pt x="2153" y="1298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72850" lIns="72850" spcFirstLastPara="1" rIns="72850" wrap="square" tIns="7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253" name="Google Shape;253;p38"/>
            <p:cNvSpPr/>
            <p:nvPr/>
          </p:nvSpPr>
          <p:spPr>
            <a:xfrm>
              <a:off x="889275" y="861850"/>
              <a:ext cx="400700" cy="424575"/>
            </a:xfrm>
            <a:custGeom>
              <a:rect b="b" l="l" r="r" t="t"/>
              <a:pathLst>
                <a:path extrusionOk="0" h="16983" w="16028">
                  <a:moveTo>
                    <a:pt x="4668" y="4530"/>
                  </a:moveTo>
                  <a:lnTo>
                    <a:pt x="4668" y="10191"/>
                  </a:lnTo>
                  <a:lnTo>
                    <a:pt x="4104" y="10191"/>
                  </a:lnTo>
                  <a:cubicBezTo>
                    <a:pt x="2539" y="10191"/>
                    <a:pt x="1271" y="8923"/>
                    <a:pt x="1271" y="7359"/>
                  </a:cubicBezTo>
                  <a:cubicBezTo>
                    <a:pt x="1271" y="5795"/>
                    <a:pt x="2539" y="4530"/>
                    <a:pt x="4104" y="4530"/>
                  </a:cubicBezTo>
                  <a:close/>
                  <a:moveTo>
                    <a:pt x="6972" y="4530"/>
                  </a:moveTo>
                  <a:lnTo>
                    <a:pt x="6972" y="10191"/>
                  </a:lnTo>
                  <a:lnTo>
                    <a:pt x="5800" y="10191"/>
                  </a:lnTo>
                  <a:lnTo>
                    <a:pt x="5800" y="4530"/>
                  </a:lnTo>
                  <a:close/>
                  <a:moveTo>
                    <a:pt x="12633" y="1565"/>
                  </a:moveTo>
                  <a:lnTo>
                    <a:pt x="12633" y="13153"/>
                  </a:lnTo>
                  <a:lnTo>
                    <a:pt x="8104" y="10436"/>
                  </a:lnTo>
                  <a:lnTo>
                    <a:pt x="8104" y="4282"/>
                  </a:lnTo>
                  <a:lnTo>
                    <a:pt x="12633" y="1565"/>
                  </a:lnTo>
                  <a:close/>
                  <a:moveTo>
                    <a:pt x="14330" y="1133"/>
                  </a:moveTo>
                  <a:cubicBezTo>
                    <a:pt x="14644" y="1133"/>
                    <a:pt x="14898" y="1384"/>
                    <a:pt x="14898" y="1698"/>
                  </a:cubicBezTo>
                  <a:lnTo>
                    <a:pt x="14898" y="13021"/>
                  </a:lnTo>
                  <a:cubicBezTo>
                    <a:pt x="14898" y="13335"/>
                    <a:pt x="14644" y="13588"/>
                    <a:pt x="14330" y="13588"/>
                  </a:cubicBezTo>
                  <a:lnTo>
                    <a:pt x="13766" y="13588"/>
                  </a:lnTo>
                  <a:lnTo>
                    <a:pt x="13766" y="1133"/>
                  </a:lnTo>
                  <a:close/>
                  <a:moveTo>
                    <a:pt x="5800" y="11324"/>
                  </a:moveTo>
                  <a:lnTo>
                    <a:pt x="5800" y="15285"/>
                  </a:lnTo>
                  <a:cubicBezTo>
                    <a:pt x="5800" y="15599"/>
                    <a:pt x="5547" y="15850"/>
                    <a:pt x="5236" y="15850"/>
                  </a:cubicBezTo>
                  <a:cubicBezTo>
                    <a:pt x="4922" y="15850"/>
                    <a:pt x="4668" y="15599"/>
                    <a:pt x="4668" y="15285"/>
                  </a:cubicBezTo>
                  <a:lnTo>
                    <a:pt x="4668" y="11324"/>
                  </a:lnTo>
                  <a:close/>
                  <a:moveTo>
                    <a:pt x="13132" y="1"/>
                  </a:moveTo>
                  <a:lnTo>
                    <a:pt x="13098" y="7"/>
                  </a:lnTo>
                  <a:lnTo>
                    <a:pt x="13074" y="10"/>
                  </a:lnTo>
                  <a:cubicBezTo>
                    <a:pt x="13065" y="10"/>
                    <a:pt x="13056" y="16"/>
                    <a:pt x="13047" y="19"/>
                  </a:cubicBezTo>
                  <a:cubicBezTo>
                    <a:pt x="13038" y="22"/>
                    <a:pt x="13029" y="22"/>
                    <a:pt x="13020" y="25"/>
                  </a:cubicBezTo>
                  <a:lnTo>
                    <a:pt x="12996" y="34"/>
                  </a:lnTo>
                  <a:lnTo>
                    <a:pt x="12966" y="46"/>
                  </a:lnTo>
                  <a:lnTo>
                    <a:pt x="12947" y="58"/>
                  </a:lnTo>
                  <a:cubicBezTo>
                    <a:pt x="12935" y="61"/>
                    <a:pt x="12926" y="67"/>
                    <a:pt x="12917" y="73"/>
                  </a:cubicBezTo>
                  <a:lnTo>
                    <a:pt x="12908" y="79"/>
                  </a:lnTo>
                  <a:lnTo>
                    <a:pt x="7380" y="3398"/>
                  </a:lnTo>
                  <a:lnTo>
                    <a:pt x="4104" y="3398"/>
                  </a:lnTo>
                  <a:cubicBezTo>
                    <a:pt x="2023" y="3398"/>
                    <a:pt x="299" y="5001"/>
                    <a:pt x="151" y="7075"/>
                  </a:cubicBezTo>
                  <a:cubicBezTo>
                    <a:pt x="0" y="9150"/>
                    <a:pt x="1480" y="10986"/>
                    <a:pt x="3536" y="11281"/>
                  </a:cubicBezTo>
                  <a:lnTo>
                    <a:pt x="3536" y="15285"/>
                  </a:lnTo>
                  <a:cubicBezTo>
                    <a:pt x="3536" y="16224"/>
                    <a:pt x="4297" y="16982"/>
                    <a:pt x="5236" y="16982"/>
                  </a:cubicBezTo>
                  <a:cubicBezTo>
                    <a:pt x="6172" y="16982"/>
                    <a:pt x="6933" y="16224"/>
                    <a:pt x="6933" y="15285"/>
                  </a:cubicBezTo>
                  <a:lnTo>
                    <a:pt x="6933" y="11324"/>
                  </a:lnTo>
                  <a:lnTo>
                    <a:pt x="7380" y="11324"/>
                  </a:lnTo>
                  <a:lnTo>
                    <a:pt x="12908" y="14639"/>
                  </a:lnTo>
                  <a:cubicBezTo>
                    <a:pt x="12911" y="14642"/>
                    <a:pt x="12914" y="14642"/>
                    <a:pt x="12920" y="14645"/>
                  </a:cubicBezTo>
                  <a:lnTo>
                    <a:pt x="12935" y="14654"/>
                  </a:lnTo>
                  <a:cubicBezTo>
                    <a:pt x="12947" y="14660"/>
                    <a:pt x="12963" y="14666"/>
                    <a:pt x="12975" y="14672"/>
                  </a:cubicBezTo>
                  <a:lnTo>
                    <a:pt x="12984" y="14675"/>
                  </a:lnTo>
                  <a:cubicBezTo>
                    <a:pt x="12996" y="14681"/>
                    <a:pt x="13011" y="14687"/>
                    <a:pt x="13023" y="14690"/>
                  </a:cubicBezTo>
                  <a:lnTo>
                    <a:pt x="13038" y="14696"/>
                  </a:lnTo>
                  <a:cubicBezTo>
                    <a:pt x="13053" y="14699"/>
                    <a:pt x="13068" y="14702"/>
                    <a:pt x="13083" y="14708"/>
                  </a:cubicBezTo>
                  <a:cubicBezTo>
                    <a:pt x="13101" y="14712"/>
                    <a:pt x="13117" y="14715"/>
                    <a:pt x="13135" y="14715"/>
                  </a:cubicBezTo>
                  <a:lnTo>
                    <a:pt x="13144" y="14715"/>
                  </a:lnTo>
                  <a:cubicBezTo>
                    <a:pt x="13162" y="14715"/>
                    <a:pt x="13180" y="14718"/>
                    <a:pt x="13198" y="14718"/>
                  </a:cubicBezTo>
                  <a:lnTo>
                    <a:pt x="14330" y="14718"/>
                  </a:lnTo>
                  <a:cubicBezTo>
                    <a:pt x="15266" y="14718"/>
                    <a:pt x="16027" y="13957"/>
                    <a:pt x="16027" y="13021"/>
                  </a:cubicBezTo>
                  <a:lnTo>
                    <a:pt x="16027" y="1698"/>
                  </a:lnTo>
                  <a:cubicBezTo>
                    <a:pt x="16027" y="759"/>
                    <a:pt x="15266" y="1"/>
                    <a:pt x="143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72850" lIns="72850" spcFirstLastPara="1" rIns="72850" wrap="square" tIns="7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9"/>
          <p:cNvSpPr txBox="1"/>
          <p:nvPr>
            <p:ph type="title"/>
          </p:nvPr>
        </p:nvSpPr>
        <p:spPr>
          <a:xfrm>
            <a:off x="440010" y="334855"/>
            <a:ext cx="8532600" cy="403800"/>
          </a:xfrm>
          <a:prstGeom prst="rect">
            <a:avLst/>
          </a:prstGeom>
        </p:spPr>
        <p:txBody>
          <a:bodyPr anchorCtr="0" anchor="ctr" bIns="73700" lIns="73700" spcFirstLastPara="1" rIns="73700" wrap="square" tIns="73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FFAB40"/>
                </a:solidFill>
                <a:latin typeface="Lora"/>
                <a:ea typeface="Lora"/>
                <a:cs typeface="Lora"/>
                <a:sym typeface="Lora"/>
              </a:rPr>
              <a:t>Converter </a:t>
            </a:r>
            <a:endParaRPr sz="3300"/>
          </a:p>
        </p:txBody>
      </p:sp>
      <p:sp>
        <p:nvSpPr>
          <p:cNvPr id="259" name="Google Shape;259;p39"/>
          <p:cNvSpPr txBox="1"/>
          <p:nvPr>
            <p:ph idx="1" type="body"/>
          </p:nvPr>
        </p:nvSpPr>
        <p:spPr>
          <a:xfrm>
            <a:off x="625058" y="947686"/>
            <a:ext cx="7903200" cy="3595200"/>
          </a:xfrm>
          <a:prstGeom prst="rect">
            <a:avLst/>
          </a:prstGeom>
        </p:spPr>
        <p:txBody>
          <a:bodyPr anchorCtr="0" anchor="ctr" bIns="72850" lIns="72850" spcFirstLastPara="1" rIns="72850" wrap="square" tIns="7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AB40"/>
                </a:solidFill>
                <a:latin typeface="Merriweather"/>
                <a:ea typeface="Merriweather"/>
                <a:cs typeface="Merriweather"/>
                <a:sym typeface="Merriweather"/>
              </a:rPr>
              <a:t>Listen</a:t>
            </a:r>
            <a:r>
              <a:rPr b="1" lang="en" sz="2700">
                <a:solidFill>
                  <a:srgbClr val="FFAB40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endParaRPr b="1" sz="2700">
              <a:solidFill>
                <a:srgbClr val="FFAB40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accent5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Spectral"/>
                <a:ea typeface="Spectral"/>
                <a:cs typeface="Spectral"/>
                <a:sym typeface="Spectral"/>
              </a:rPr>
              <a:t>Once the user selects the PDF file , mentioned the page number , and set the speech rate , he/she can click on “Listen” button to start listening to the audio.</a:t>
            </a:r>
            <a:r>
              <a:rPr lang="en" sz="2000">
                <a:latin typeface="Spectral"/>
                <a:ea typeface="Spectral"/>
                <a:cs typeface="Spectral"/>
                <a:sym typeface="Spectral"/>
              </a:rPr>
              <a:t>  </a:t>
            </a:r>
            <a:r>
              <a:rPr lang="en" sz="1900">
                <a:latin typeface="Spectral"/>
                <a:ea typeface="Spectral"/>
                <a:cs typeface="Spectral"/>
                <a:sym typeface="Spectral"/>
              </a:rPr>
              <a:t> </a:t>
            </a:r>
            <a:endParaRPr sz="1900">
              <a:solidFill>
                <a:schemeClr val="accent5"/>
              </a:solidFill>
              <a:latin typeface="Spectral"/>
              <a:ea typeface="Spectral"/>
              <a:cs typeface="Spectral"/>
              <a:sym typeface="Spectr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Spectral"/>
              <a:ea typeface="Spectral"/>
              <a:cs typeface="Spectral"/>
              <a:sym typeface="Spectr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260" name="Google Shape;260;p39"/>
          <p:cNvSpPr/>
          <p:nvPr/>
        </p:nvSpPr>
        <p:spPr>
          <a:xfrm>
            <a:off x="4310789" y="514431"/>
            <a:ext cx="2297492" cy="1673937"/>
          </a:xfrm>
          <a:custGeom>
            <a:rect b="b" l="l" r="r" t="t"/>
            <a:pathLst>
              <a:path extrusionOk="0" h="10587" w="12036">
                <a:moveTo>
                  <a:pt x="6050" y="820"/>
                </a:moveTo>
                <a:cubicBezTo>
                  <a:pt x="7184" y="820"/>
                  <a:pt x="8287" y="1229"/>
                  <a:pt x="9169" y="1985"/>
                </a:cubicBezTo>
                <a:cubicBezTo>
                  <a:pt x="9326" y="2111"/>
                  <a:pt x="9326" y="2332"/>
                  <a:pt x="9169" y="2458"/>
                </a:cubicBezTo>
                <a:lnTo>
                  <a:pt x="9137" y="2490"/>
                </a:lnTo>
                <a:cubicBezTo>
                  <a:pt x="9064" y="2533"/>
                  <a:pt x="8978" y="2557"/>
                  <a:pt x="8896" y="2557"/>
                </a:cubicBezTo>
                <a:cubicBezTo>
                  <a:pt x="8802" y="2557"/>
                  <a:pt x="8715" y="2526"/>
                  <a:pt x="8665" y="2458"/>
                </a:cubicBezTo>
                <a:cubicBezTo>
                  <a:pt x="7940" y="1828"/>
                  <a:pt x="7027" y="1481"/>
                  <a:pt x="6050" y="1481"/>
                </a:cubicBezTo>
                <a:cubicBezTo>
                  <a:pt x="5073" y="1481"/>
                  <a:pt x="4160" y="1828"/>
                  <a:pt x="3466" y="2458"/>
                </a:cubicBezTo>
                <a:cubicBezTo>
                  <a:pt x="3378" y="2529"/>
                  <a:pt x="3270" y="2570"/>
                  <a:pt x="3175" y="2570"/>
                </a:cubicBezTo>
                <a:cubicBezTo>
                  <a:pt x="3101" y="2570"/>
                  <a:pt x="3035" y="2545"/>
                  <a:pt x="2994" y="2490"/>
                </a:cubicBezTo>
                <a:lnTo>
                  <a:pt x="2931" y="2458"/>
                </a:lnTo>
                <a:cubicBezTo>
                  <a:pt x="2836" y="2301"/>
                  <a:pt x="2836" y="2111"/>
                  <a:pt x="2931" y="1985"/>
                </a:cubicBezTo>
                <a:cubicBezTo>
                  <a:pt x="3782" y="1198"/>
                  <a:pt x="4884" y="820"/>
                  <a:pt x="6050" y="820"/>
                </a:cubicBezTo>
                <a:close/>
                <a:moveTo>
                  <a:pt x="1450" y="7152"/>
                </a:moveTo>
                <a:lnTo>
                  <a:pt x="1450" y="9106"/>
                </a:lnTo>
                <a:cubicBezTo>
                  <a:pt x="1041" y="9011"/>
                  <a:pt x="726" y="8601"/>
                  <a:pt x="726" y="8129"/>
                </a:cubicBezTo>
                <a:cubicBezTo>
                  <a:pt x="726" y="7656"/>
                  <a:pt x="1009" y="7278"/>
                  <a:pt x="1450" y="7152"/>
                </a:cubicBezTo>
                <a:close/>
                <a:moveTo>
                  <a:pt x="10618" y="7152"/>
                </a:moveTo>
                <a:cubicBezTo>
                  <a:pt x="11028" y="7310"/>
                  <a:pt x="11343" y="7688"/>
                  <a:pt x="11343" y="8129"/>
                </a:cubicBezTo>
                <a:cubicBezTo>
                  <a:pt x="11343" y="8601"/>
                  <a:pt x="11059" y="9011"/>
                  <a:pt x="10618" y="9106"/>
                </a:cubicBezTo>
                <a:lnTo>
                  <a:pt x="10618" y="7152"/>
                </a:lnTo>
                <a:close/>
                <a:moveTo>
                  <a:pt x="2521" y="6396"/>
                </a:moveTo>
                <a:cubicBezTo>
                  <a:pt x="2710" y="6396"/>
                  <a:pt x="2868" y="6554"/>
                  <a:pt x="2868" y="6743"/>
                </a:cubicBezTo>
                <a:lnTo>
                  <a:pt x="2868" y="9547"/>
                </a:lnTo>
                <a:cubicBezTo>
                  <a:pt x="2868" y="9736"/>
                  <a:pt x="2710" y="9893"/>
                  <a:pt x="2521" y="9893"/>
                </a:cubicBezTo>
                <a:cubicBezTo>
                  <a:pt x="2301" y="9893"/>
                  <a:pt x="2175" y="9736"/>
                  <a:pt x="2175" y="9547"/>
                </a:cubicBezTo>
                <a:lnTo>
                  <a:pt x="2175" y="6743"/>
                </a:lnTo>
                <a:cubicBezTo>
                  <a:pt x="2175" y="6554"/>
                  <a:pt x="2301" y="6396"/>
                  <a:pt x="2521" y="6396"/>
                </a:cubicBezTo>
                <a:close/>
                <a:moveTo>
                  <a:pt x="9547" y="6396"/>
                </a:moveTo>
                <a:cubicBezTo>
                  <a:pt x="9767" y="6396"/>
                  <a:pt x="9925" y="6554"/>
                  <a:pt x="9925" y="6743"/>
                </a:cubicBezTo>
                <a:lnTo>
                  <a:pt x="9925" y="9547"/>
                </a:lnTo>
                <a:cubicBezTo>
                  <a:pt x="9925" y="9736"/>
                  <a:pt x="9767" y="9893"/>
                  <a:pt x="9547" y="9893"/>
                </a:cubicBezTo>
                <a:cubicBezTo>
                  <a:pt x="9358" y="9893"/>
                  <a:pt x="9200" y="9736"/>
                  <a:pt x="9200" y="9547"/>
                </a:cubicBezTo>
                <a:lnTo>
                  <a:pt x="9200" y="6743"/>
                </a:lnTo>
                <a:cubicBezTo>
                  <a:pt x="9200" y="6554"/>
                  <a:pt x="9358" y="6396"/>
                  <a:pt x="9547" y="6396"/>
                </a:cubicBezTo>
                <a:close/>
                <a:moveTo>
                  <a:pt x="6018" y="1"/>
                </a:moveTo>
                <a:cubicBezTo>
                  <a:pt x="4664" y="1"/>
                  <a:pt x="3403" y="473"/>
                  <a:pt x="2427" y="1387"/>
                </a:cubicBezTo>
                <a:cubicBezTo>
                  <a:pt x="2080" y="1733"/>
                  <a:pt x="1986" y="2269"/>
                  <a:pt x="2238" y="2679"/>
                </a:cubicBezTo>
                <a:cubicBezTo>
                  <a:pt x="1671" y="3435"/>
                  <a:pt x="1419" y="4348"/>
                  <a:pt x="1419" y="5293"/>
                </a:cubicBezTo>
                <a:lnTo>
                  <a:pt x="1419" y="6396"/>
                </a:lnTo>
                <a:cubicBezTo>
                  <a:pt x="631" y="6554"/>
                  <a:pt x="1" y="7247"/>
                  <a:pt x="1" y="8129"/>
                </a:cubicBezTo>
                <a:cubicBezTo>
                  <a:pt x="1" y="8980"/>
                  <a:pt x="631" y="9704"/>
                  <a:pt x="1450" y="9862"/>
                </a:cubicBezTo>
                <a:cubicBezTo>
                  <a:pt x="1576" y="10303"/>
                  <a:pt x="1986" y="10586"/>
                  <a:pt x="2427" y="10586"/>
                </a:cubicBezTo>
                <a:cubicBezTo>
                  <a:pt x="3025" y="10586"/>
                  <a:pt x="3498" y="10114"/>
                  <a:pt x="3498" y="9515"/>
                </a:cubicBezTo>
                <a:lnTo>
                  <a:pt x="3498" y="6711"/>
                </a:lnTo>
                <a:cubicBezTo>
                  <a:pt x="3498" y="6113"/>
                  <a:pt x="3025" y="5640"/>
                  <a:pt x="2427" y="5640"/>
                </a:cubicBezTo>
                <a:cubicBezTo>
                  <a:pt x="2301" y="5640"/>
                  <a:pt x="2206" y="5703"/>
                  <a:pt x="2080" y="5735"/>
                </a:cubicBezTo>
                <a:lnTo>
                  <a:pt x="2080" y="5325"/>
                </a:lnTo>
                <a:cubicBezTo>
                  <a:pt x="2080" y="4537"/>
                  <a:pt x="2301" y="3844"/>
                  <a:pt x="2710" y="3214"/>
                </a:cubicBezTo>
                <a:cubicBezTo>
                  <a:pt x="2827" y="3263"/>
                  <a:pt x="2948" y="3285"/>
                  <a:pt x="3067" y="3285"/>
                </a:cubicBezTo>
                <a:cubicBezTo>
                  <a:pt x="3333" y="3285"/>
                  <a:pt x="3596" y="3177"/>
                  <a:pt x="3813" y="3025"/>
                </a:cubicBezTo>
                <a:cubicBezTo>
                  <a:pt x="4412" y="2490"/>
                  <a:pt x="5136" y="2238"/>
                  <a:pt x="5924" y="2238"/>
                </a:cubicBezTo>
                <a:cubicBezTo>
                  <a:pt x="6711" y="2238"/>
                  <a:pt x="7499" y="2490"/>
                  <a:pt x="8066" y="3025"/>
                </a:cubicBezTo>
                <a:cubicBezTo>
                  <a:pt x="8276" y="3193"/>
                  <a:pt x="8542" y="3291"/>
                  <a:pt x="8799" y="3291"/>
                </a:cubicBezTo>
                <a:cubicBezTo>
                  <a:pt x="8927" y="3291"/>
                  <a:pt x="9053" y="3267"/>
                  <a:pt x="9169" y="3214"/>
                </a:cubicBezTo>
                <a:cubicBezTo>
                  <a:pt x="9610" y="3844"/>
                  <a:pt x="9799" y="4600"/>
                  <a:pt x="9799" y="5325"/>
                </a:cubicBezTo>
                <a:lnTo>
                  <a:pt x="9799" y="5735"/>
                </a:lnTo>
                <a:cubicBezTo>
                  <a:pt x="9673" y="5703"/>
                  <a:pt x="9547" y="5640"/>
                  <a:pt x="9452" y="5640"/>
                </a:cubicBezTo>
                <a:cubicBezTo>
                  <a:pt x="8854" y="5640"/>
                  <a:pt x="8381" y="6113"/>
                  <a:pt x="8381" y="6711"/>
                </a:cubicBezTo>
                <a:lnTo>
                  <a:pt x="8381" y="9515"/>
                </a:lnTo>
                <a:cubicBezTo>
                  <a:pt x="8381" y="10114"/>
                  <a:pt x="8854" y="10586"/>
                  <a:pt x="9452" y="10586"/>
                </a:cubicBezTo>
                <a:cubicBezTo>
                  <a:pt x="9925" y="10586"/>
                  <a:pt x="10303" y="10271"/>
                  <a:pt x="10429" y="9862"/>
                </a:cubicBezTo>
                <a:cubicBezTo>
                  <a:pt x="11406" y="9704"/>
                  <a:pt x="12036" y="9011"/>
                  <a:pt x="12036" y="8129"/>
                </a:cubicBezTo>
                <a:cubicBezTo>
                  <a:pt x="12036" y="7278"/>
                  <a:pt x="11437" y="6554"/>
                  <a:pt x="10618" y="6396"/>
                </a:cubicBezTo>
                <a:lnTo>
                  <a:pt x="10618" y="5293"/>
                </a:lnTo>
                <a:cubicBezTo>
                  <a:pt x="10618" y="4348"/>
                  <a:pt x="10335" y="3435"/>
                  <a:pt x="9799" y="2679"/>
                </a:cubicBezTo>
                <a:cubicBezTo>
                  <a:pt x="10020" y="2269"/>
                  <a:pt x="9957" y="1733"/>
                  <a:pt x="9610" y="1387"/>
                </a:cubicBezTo>
                <a:cubicBezTo>
                  <a:pt x="8602" y="473"/>
                  <a:pt x="7342" y="1"/>
                  <a:pt x="601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  <a:effectLst>
            <a:reflection blurRad="0" dir="5400000" dist="38100" endA="0" endPos="30000" fadeDir="5400012" kx="0" rotWithShape="0" algn="bl" stA="81000" stPos="0" sy="-100000" ky="0"/>
          </a:effectLst>
        </p:spPr>
        <p:txBody>
          <a:bodyPr anchorCtr="0" anchor="ctr" bIns="72850" lIns="72850" spcFirstLastPara="1" rIns="72850" wrap="square" tIns="728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1" name="Google Shape;261;p39"/>
          <p:cNvGrpSpPr/>
          <p:nvPr/>
        </p:nvGrpSpPr>
        <p:grpSpPr>
          <a:xfrm rot="-1616079">
            <a:off x="5158458" y="1503090"/>
            <a:ext cx="602163" cy="580386"/>
            <a:chOff x="889275" y="861850"/>
            <a:chExt cx="487950" cy="424575"/>
          </a:xfrm>
        </p:grpSpPr>
        <p:sp>
          <p:nvSpPr>
            <p:cNvPr id="262" name="Google Shape;262;p39"/>
            <p:cNvSpPr/>
            <p:nvPr/>
          </p:nvSpPr>
          <p:spPr>
            <a:xfrm>
              <a:off x="1319225" y="1031700"/>
              <a:ext cx="56650" cy="28325"/>
            </a:xfrm>
            <a:custGeom>
              <a:rect b="b" l="l" r="r" t="t"/>
              <a:pathLst>
                <a:path extrusionOk="0" h="1133" w="2266">
                  <a:moveTo>
                    <a:pt x="569" y="1"/>
                  </a:moveTo>
                  <a:cubicBezTo>
                    <a:pt x="255" y="1"/>
                    <a:pt x="1" y="251"/>
                    <a:pt x="1" y="565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5"/>
                  </a:cubicBezTo>
                  <a:cubicBezTo>
                    <a:pt x="2265" y="251"/>
                    <a:pt x="2012" y="1"/>
                    <a:pt x="17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72850" lIns="72850" spcFirstLastPara="1" rIns="72850" wrap="square" tIns="7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263" name="Google Shape;263;p39"/>
            <p:cNvSpPr/>
            <p:nvPr/>
          </p:nvSpPr>
          <p:spPr>
            <a:xfrm>
              <a:off x="1314475" y="946725"/>
              <a:ext cx="62750" cy="56700"/>
            </a:xfrm>
            <a:custGeom>
              <a:rect b="b" l="l" r="r" t="t"/>
              <a:pathLst>
                <a:path extrusionOk="0" h="2268" w="2510">
                  <a:moveTo>
                    <a:pt x="1889" y="0"/>
                  </a:moveTo>
                  <a:cubicBezTo>
                    <a:pt x="1744" y="0"/>
                    <a:pt x="1599" y="55"/>
                    <a:pt x="1489" y="166"/>
                  </a:cubicBezTo>
                  <a:lnTo>
                    <a:pt x="357" y="1298"/>
                  </a:lnTo>
                  <a:cubicBezTo>
                    <a:pt x="1" y="1657"/>
                    <a:pt x="251" y="2267"/>
                    <a:pt x="759" y="2267"/>
                  </a:cubicBezTo>
                  <a:cubicBezTo>
                    <a:pt x="906" y="2267"/>
                    <a:pt x="1051" y="2207"/>
                    <a:pt x="1157" y="2101"/>
                  </a:cubicBezTo>
                  <a:lnTo>
                    <a:pt x="2289" y="969"/>
                  </a:lnTo>
                  <a:cubicBezTo>
                    <a:pt x="2510" y="745"/>
                    <a:pt x="2510" y="389"/>
                    <a:pt x="2289" y="166"/>
                  </a:cubicBezTo>
                  <a:cubicBezTo>
                    <a:pt x="2179" y="55"/>
                    <a:pt x="2034" y="0"/>
                    <a:pt x="18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72850" lIns="72850" spcFirstLastPara="1" rIns="72850" wrap="square" tIns="7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264" name="Google Shape;264;p39"/>
            <p:cNvSpPr/>
            <p:nvPr/>
          </p:nvSpPr>
          <p:spPr>
            <a:xfrm>
              <a:off x="1317875" y="1088250"/>
              <a:ext cx="59350" cy="56675"/>
            </a:xfrm>
            <a:custGeom>
              <a:rect b="b" l="l" r="r" t="t"/>
              <a:pathLst>
                <a:path extrusionOk="0" h="2267" w="2374">
                  <a:moveTo>
                    <a:pt x="621" y="1"/>
                  </a:moveTo>
                  <a:cubicBezTo>
                    <a:pt x="476" y="1"/>
                    <a:pt x="331" y="56"/>
                    <a:pt x="221" y="166"/>
                  </a:cubicBezTo>
                  <a:cubicBezTo>
                    <a:pt x="1" y="390"/>
                    <a:pt x="1" y="746"/>
                    <a:pt x="221" y="969"/>
                  </a:cubicBezTo>
                  <a:lnTo>
                    <a:pt x="1353" y="2102"/>
                  </a:lnTo>
                  <a:cubicBezTo>
                    <a:pt x="1463" y="2212"/>
                    <a:pt x="1608" y="2267"/>
                    <a:pt x="1753" y="2267"/>
                  </a:cubicBezTo>
                  <a:cubicBezTo>
                    <a:pt x="1898" y="2267"/>
                    <a:pt x="2043" y="2212"/>
                    <a:pt x="2153" y="2102"/>
                  </a:cubicBezTo>
                  <a:cubicBezTo>
                    <a:pt x="2374" y="1878"/>
                    <a:pt x="2374" y="1522"/>
                    <a:pt x="2153" y="1298"/>
                  </a:cubicBezTo>
                  <a:lnTo>
                    <a:pt x="1021" y="166"/>
                  </a:lnTo>
                  <a:cubicBezTo>
                    <a:pt x="911" y="56"/>
                    <a:pt x="766" y="1"/>
                    <a:pt x="62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72850" lIns="72850" spcFirstLastPara="1" rIns="72850" wrap="square" tIns="7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435D74"/>
                </a:solidFill>
              </a:endParaRPr>
            </a:p>
          </p:txBody>
        </p:sp>
        <p:sp>
          <p:nvSpPr>
            <p:cNvPr id="265" name="Google Shape;265;p39"/>
            <p:cNvSpPr/>
            <p:nvPr/>
          </p:nvSpPr>
          <p:spPr>
            <a:xfrm>
              <a:off x="889275" y="861850"/>
              <a:ext cx="400700" cy="424575"/>
            </a:xfrm>
            <a:custGeom>
              <a:rect b="b" l="l" r="r" t="t"/>
              <a:pathLst>
                <a:path extrusionOk="0" h="16983" w="16028">
                  <a:moveTo>
                    <a:pt x="4668" y="4530"/>
                  </a:moveTo>
                  <a:lnTo>
                    <a:pt x="4668" y="10191"/>
                  </a:lnTo>
                  <a:lnTo>
                    <a:pt x="4104" y="10191"/>
                  </a:lnTo>
                  <a:cubicBezTo>
                    <a:pt x="2539" y="10191"/>
                    <a:pt x="1271" y="8923"/>
                    <a:pt x="1271" y="7359"/>
                  </a:cubicBezTo>
                  <a:cubicBezTo>
                    <a:pt x="1271" y="5795"/>
                    <a:pt x="2539" y="4530"/>
                    <a:pt x="4104" y="4530"/>
                  </a:cubicBezTo>
                  <a:close/>
                  <a:moveTo>
                    <a:pt x="6972" y="4530"/>
                  </a:moveTo>
                  <a:lnTo>
                    <a:pt x="6972" y="10191"/>
                  </a:lnTo>
                  <a:lnTo>
                    <a:pt x="5800" y="10191"/>
                  </a:lnTo>
                  <a:lnTo>
                    <a:pt x="5800" y="4530"/>
                  </a:lnTo>
                  <a:close/>
                  <a:moveTo>
                    <a:pt x="12633" y="1565"/>
                  </a:moveTo>
                  <a:lnTo>
                    <a:pt x="12633" y="13153"/>
                  </a:lnTo>
                  <a:lnTo>
                    <a:pt x="8104" y="10436"/>
                  </a:lnTo>
                  <a:lnTo>
                    <a:pt x="8104" y="4282"/>
                  </a:lnTo>
                  <a:lnTo>
                    <a:pt x="12633" y="1565"/>
                  </a:lnTo>
                  <a:close/>
                  <a:moveTo>
                    <a:pt x="14330" y="1133"/>
                  </a:moveTo>
                  <a:cubicBezTo>
                    <a:pt x="14644" y="1133"/>
                    <a:pt x="14898" y="1384"/>
                    <a:pt x="14898" y="1698"/>
                  </a:cubicBezTo>
                  <a:lnTo>
                    <a:pt x="14898" y="13021"/>
                  </a:lnTo>
                  <a:cubicBezTo>
                    <a:pt x="14898" y="13335"/>
                    <a:pt x="14644" y="13588"/>
                    <a:pt x="14330" y="13588"/>
                  </a:cubicBezTo>
                  <a:lnTo>
                    <a:pt x="13766" y="13588"/>
                  </a:lnTo>
                  <a:lnTo>
                    <a:pt x="13766" y="1133"/>
                  </a:lnTo>
                  <a:close/>
                  <a:moveTo>
                    <a:pt x="5800" y="11324"/>
                  </a:moveTo>
                  <a:lnTo>
                    <a:pt x="5800" y="15285"/>
                  </a:lnTo>
                  <a:cubicBezTo>
                    <a:pt x="5800" y="15599"/>
                    <a:pt x="5547" y="15850"/>
                    <a:pt x="5236" y="15850"/>
                  </a:cubicBezTo>
                  <a:cubicBezTo>
                    <a:pt x="4922" y="15850"/>
                    <a:pt x="4668" y="15599"/>
                    <a:pt x="4668" y="15285"/>
                  </a:cubicBezTo>
                  <a:lnTo>
                    <a:pt x="4668" y="11324"/>
                  </a:lnTo>
                  <a:close/>
                  <a:moveTo>
                    <a:pt x="13132" y="1"/>
                  </a:moveTo>
                  <a:lnTo>
                    <a:pt x="13098" y="7"/>
                  </a:lnTo>
                  <a:lnTo>
                    <a:pt x="13074" y="10"/>
                  </a:lnTo>
                  <a:cubicBezTo>
                    <a:pt x="13065" y="10"/>
                    <a:pt x="13056" y="16"/>
                    <a:pt x="13047" y="19"/>
                  </a:cubicBezTo>
                  <a:cubicBezTo>
                    <a:pt x="13038" y="22"/>
                    <a:pt x="13029" y="22"/>
                    <a:pt x="13020" y="25"/>
                  </a:cubicBezTo>
                  <a:lnTo>
                    <a:pt x="12996" y="34"/>
                  </a:lnTo>
                  <a:lnTo>
                    <a:pt x="12966" y="46"/>
                  </a:lnTo>
                  <a:lnTo>
                    <a:pt x="12947" y="58"/>
                  </a:lnTo>
                  <a:cubicBezTo>
                    <a:pt x="12935" y="61"/>
                    <a:pt x="12926" y="67"/>
                    <a:pt x="12917" y="73"/>
                  </a:cubicBezTo>
                  <a:lnTo>
                    <a:pt x="12908" y="79"/>
                  </a:lnTo>
                  <a:lnTo>
                    <a:pt x="7380" y="3398"/>
                  </a:lnTo>
                  <a:lnTo>
                    <a:pt x="4104" y="3398"/>
                  </a:lnTo>
                  <a:cubicBezTo>
                    <a:pt x="2023" y="3398"/>
                    <a:pt x="299" y="5001"/>
                    <a:pt x="151" y="7075"/>
                  </a:cubicBezTo>
                  <a:cubicBezTo>
                    <a:pt x="0" y="9150"/>
                    <a:pt x="1480" y="10986"/>
                    <a:pt x="3536" y="11281"/>
                  </a:cubicBezTo>
                  <a:lnTo>
                    <a:pt x="3536" y="15285"/>
                  </a:lnTo>
                  <a:cubicBezTo>
                    <a:pt x="3536" y="16224"/>
                    <a:pt x="4297" y="16982"/>
                    <a:pt x="5236" y="16982"/>
                  </a:cubicBezTo>
                  <a:cubicBezTo>
                    <a:pt x="6172" y="16982"/>
                    <a:pt x="6933" y="16224"/>
                    <a:pt x="6933" y="15285"/>
                  </a:cubicBezTo>
                  <a:lnTo>
                    <a:pt x="6933" y="11324"/>
                  </a:lnTo>
                  <a:lnTo>
                    <a:pt x="7380" y="11324"/>
                  </a:lnTo>
                  <a:lnTo>
                    <a:pt x="12908" y="14639"/>
                  </a:lnTo>
                  <a:cubicBezTo>
                    <a:pt x="12911" y="14642"/>
                    <a:pt x="12914" y="14642"/>
                    <a:pt x="12920" y="14645"/>
                  </a:cubicBezTo>
                  <a:lnTo>
                    <a:pt x="12935" y="14654"/>
                  </a:lnTo>
                  <a:cubicBezTo>
                    <a:pt x="12947" y="14660"/>
                    <a:pt x="12963" y="14666"/>
                    <a:pt x="12975" y="14672"/>
                  </a:cubicBezTo>
                  <a:lnTo>
                    <a:pt x="12984" y="14675"/>
                  </a:lnTo>
                  <a:cubicBezTo>
                    <a:pt x="12996" y="14681"/>
                    <a:pt x="13011" y="14687"/>
                    <a:pt x="13023" y="14690"/>
                  </a:cubicBezTo>
                  <a:lnTo>
                    <a:pt x="13038" y="14696"/>
                  </a:lnTo>
                  <a:cubicBezTo>
                    <a:pt x="13053" y="14699"/>
                    <a:pt x="13068" y="14702"/>
                    <a:pt x="13083" y="14708"/>
                  </a:cubicBezTo>
                  <a:cubicBezTo>
                    <a:pt x="13101" y="14712"/>
                    <a:pt x="13117" y="14715"/>
                    <a:pt x="13135" y="14715"/>
                  </a:cubicBezTo>
                  <a:lnTo>
                    <a:pt x="13144" y="14715"/>
                  </a:lnTo>
                  <a:cubicBezTo>
                    <a:pt x="13162" y="14715"/>
                    <a:pt x="13180" y="14718"/>
                    <a:pt x="13198" y="14718"/>
                  </a:cubicBezTo>
                  <a:lnTo>
                    <a:pt x="14330" y="14718"/>
                  </a:lnTo>
                  <a:cubicBezTo>
                    <a:pt x="15266" y="14718"/>
                    <a:pt x="16027" y="13957"/>
                    <a:pt x="16027" y="13021"/>
                  </a:cubicBezTo>
                  <a:lnTo>
                    <a:pt x="16027" y="1698"/>
                  </a:lnTo>
                  <a:cubicBezTo>
                    <a:pt x="16027" y="759"/>
                    <a:pt x="15266" y="1"/>
                    <a:pt x="1433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72850" lIns="72850" spcFirstLastPara="1" rIns="72850" wrap="square" tIns="7285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eon Brochure for College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FFFFFF"/>
      </a:lt2>
      <a:accent1>
        <a:srgbClr val="FFFFFF"/>
      </a:accent1>
      <a:accent2>
        <a:srgbClr val="09BCDC"/>
      </a:accent2>
      <a:accent3>
        <a:srgbClr val="6E187A"/>
      </a:accent3>
      <a:accent4>
        <a:srgbClr val="1C0B4C"/>
      </a:accent4>
      <a:accent5>
        <a:srgbClr val="FFFFFF"/>
      </a:accent5>
      <a:accent6>
        <a:srgbClr val="D341D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